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7"/>
  </p:notesMasterIdLst>
  <p:sldIdLst>
    <p:sldId id="256" r:id="rId2"/>
    <p:sldId id="271" r:id="rId3"/>
    <p:sldId id="307" r:id="rId4"/>
    <p:sldId id="308" r:id="rId5"/>
    <p:sldId id="301" r:id="rId6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616DA210-FB5B-4158-B5E0-FEB733F419BA}" styleName="밝은 스타일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594" autoAdjust="0"/>
    <p:restoredTop sz="74175" autoAdjust="0"/>
  </p:normalViewPr>
  <p:slideViewPr>
    <p:cSldViewPr snapToGrid="0">
      <p:cViewPr varScale="1">
        <p:scale>
          <a:sx n="158" d="100"/>
          <a:sy n="158" d="100"/>
        </p:scale>
        <p:origin x="-756" y="-7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400" d="100"/>
        <a:sy n="4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Relationship Id="rId22" Type="http://schemas.microsoft.com/office/2015/10/relationships/revisionInfo" Target="revisionInfo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9A7801A-2A48-4EDD-923B-EFF2C52A1EFC}" type="datetimeFigureOut">
              <a:rPr lang="ko-KR" altLang="en-US" smtClean="0"/>
              <a:t>2018-07-13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E7F230E-E1D5-49AD-9B7E-69CF2F74D8D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1640983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sz="1000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E7F230E-E1D5-49AD-9B7E-69CF2F74D8D8}" type="slidenum">
              <a:rPr lang="ko-KR" altLang="en-US" smtClean="0"/>
              <a:t>1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1039185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E7F230E-E1D5-49AD-9B7E-69CF2F74D8D8}" type="slidenum">
              <a:rPr lang="ko-KR" altLang="en-US" smtClean="0"/>
              <a:t>5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788538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57411C-4EAF-409C-8375-E74D0096315E}" type="datetime1">
              <a:rPr lang="ko-KR" altLang="en-US" smtClean="0"/>
              <a:t>2018-07-13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08B3A-B7D0-484C-85BD-932835821BFD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953699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 hasCustomPrompt="1"/>
          </p:nvPr>
        </p:nvSpPr>
        <p:spPr/>
        <p:txBody>
          <a:bodyPr/>
          <a:lstStyle>
            <a:lvl1pPr marL="171450" indent="-171450">
              <a:buFont typeface="맑은 고딕" panose="020B0503020000020004" pitchFamily="50" charset="-127"/>
              <a:buChar char="–"/>
              <a:defRPr/>
            </a:lvl1pPr>
            <a:lvl2pPr marL="514350" indent="-171450">
              <a:buFont typeface="Arial" panose="020B0604020202020204" pitchFamily="34" charset="0"/>
              <a:buChar char="•"/>
              <a:defRPr/>
            </a:lvl2pPr>
          </a:lstStyle>
          <a:p>
            <a:pPr lvl="0"/>
            <a:r>
              <a:rPr lang="ko-KR" altLang="en-US" dirty="0"/>
              <a:t> 마스터 텍스트 스타일을 편집합니다</a:t>
            </a:r>
          </a:p>
          <a:p>
            <a:pPr lvl="1"/>
            <a:r>
              <a:rPr lang="ko-KR" altLang="en-US" dirty="0"/>
              <a:t> 둘째 수준</a:t>
            </a:r>
          </a:p>
          <a:p>
            <a:pPr lvl="2"/>
            <a:r>
              <a:rPr lang="ko-KR" altLang="en-US" dirty="0"/>
              <a:t>셋째 수준</a:t>
            </a:r>
          </a:p>
          <a:p>
            <a:pPr lvl="3"/>
            <a:r>
              <a:rPr lang="ko-KR" altLang="en-US" dirty="0"/>
              <a:t>넷째 수준</a:t>
            </a:r>
          </a:p>
          <a:p>
            <a:pPr lvl="4"/>
            <a:r>
              <a:rPr lang="ko-KR" altLang="en-US" dirty="0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71DF1A-2F33-4B8F-9D14-5C7B1FCEDAE2}" type="datetime1">
              <a:rPr lang="ko-KR" altLang="en-US" smtClean="0"/>
              <a:t>2018-07-13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08B3A-B7D0-484C-85BD-932835821BFD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2076160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628650" y="365128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dirty="0"/>
              <a:t> 마스터 텍스트 스타일을 편집합니다</a:t>
            </a:r>
          </a:p>
          <a:p>
            <a:pPr lvl="1"/>
            <a:r>
              <a:rPr lang="ko-KR" altLang="en-US" dirty="0"/>
              <a:t> 둘째 수준</a:t>
            </a:r>
          </a:p>
          <a:p>
            <a:pPr lvl="2"/>
            <a:r>
              <a:rPr lang="ko-KR" altLang="en-US" dirty="0"/>
              <a:t>셋째 수준</a:t>
            </a:r>
          </a:p>
          <a:p>
            <a:pPr lvl="3"/>
            <a:r>
              <a:rPr lang="ko-KR" altLang="en-US" dirty="0"/>
              <a:t>넷째 수준</a:t>
            </a:r>
          </a:p>
          <a:p>
            <a:pPr lvl="4"/>
            <a:r>
              <a:rPr lang="ko-KR" altLang="en-US" dirty="0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628650" y="6356353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2C3E86-D2FD-4C2A-9957-483B8839FF7E}" type="datetime1">
              <a:rPr lang="ko-KR" altLang="en-US" smtClean="0"/>
              <a:t>2018-07-13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028950" y="6356353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457950" y="6356353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C08B3A-B7D0-484C-85BD-932835821BFD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429098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ftr="0" dt="0"/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맑은 고딕" panose="020B0503020000020004" pitchFamily="50" charset="-127"/>
        <a:buChar char="–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800100" y="1122363"/>
            <a:ext cx="7200900" cy="2387600"/>
          </a:xfrm>
        </p:spPr>
        <p:txBody>
          <a:bodyPr>
            <a:noAutofit/>
          </a:bodyPr>
          <a:lstStyle/>
          <a:p>
            <a:r>
              <a:rPr lang="en-US" altLang="ko-KR" sz="4400" b="1" dirty="0"/>
              <a:t>IPv6 over Constrained Node Networks(6lo) Applicability &amp; Use cases</a:t>
            </a:r>
            <a:br>
              <a:rPr lang="en-US" altLang="ko-KR" sz="4400" b="1" dirty="0"/>
            </a:br>
            <a:endParaRPr lang="ko-KR" altLang="en-US" sz="3200" b="1" dirty="0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143000" y="3602037"/>
            <a:ext cx="6858000" cy="2902671"/>
          </a:xfrm>
        </p:spPr>
        <p:txBody>
          <a:bodyPr>
            <a:normAutofit lnSpcReduction="10000"/>
          </a:bodyPr>
          <a:lstStyle/>
          <a:p>
            <a:r>
              <a:rPr lang="en-US" altLang="ko-KR" b="1" i="1" dirty="0" smtClean="0"/>
              <a:t>draft-ietf-6lo-use-cases-05</a:t>
            </a:r>
            <a:endParaRPr lang="en-US" altLang="ko-KR" b="1" i="1" dirty="0"/>
          </a:p>
          <a:p>
            <a:endParaRPr lang="en-US" altLang="ko-KR" dirty="0"/>
          </a:p>
          <a:p>
            <a:r>
              <a:rPr lang="en-US" altLang="ko-KR" u="sng" dirty="0"/>
              <a:t>Y-G. Hong (ETRI)</a:t>
            </a:r>
            <a:r>
              <a:rPr lang="en-US" altLang="ko-KR" dirty="0"/>
              <a:t>, C. Gomez (</a:t>
            </a:r>
            <a:r>
              <a:rPr lang="en-US" altLang="ko-KR" dirty="0" smtClean="0"/>
              <a:t>UPC), </a:t>
            </a:r>
            <a:r>
              <a:rPr lang="en-US" altLang="ko-KR" dirty="0" smtClean="0"/>
              <a:t>Y-H</a:t>
            </a:r>
            <a:r>
              <a:rPr lang="en-US" altLang="ko-KR" dirty="0"/>
              <a:t>. Choi (ETRI), </a:t>
            </a:r>
            <a:r>
              <a:rPr lang="en-US" altLang="ko-KR" dirty="0" smtClean="0"/>
              <a:t/>
            </a:r>
            <a:br>
              <a:rPr lang="en-US" altLang="ko-KR" dirty="0" smtClean="0"/>
            </a:br>
            <a:r>
              <a:rPr lang="en-US" altLang="ko-KR" dirty="0" smtClean="0"/>
              <a:t>AR</a:t>
            </a:r>
            <a:r>
              <a:rPr lang="en-US" altLang="ko-KR" dirty="0"/>
              <a:t>. </a:t>
            </a:r>
            <a:r>
              <a:rPr lang="en-US" altLang="ko-KR" dirty="0" err="1"/>
              <a:t>Sangi</a:t>
            </a:r>
            <a:r>
              <a:rPr lang="en-US" altLang="ko-KR" dirty="0"/>
              <a:t>(</a:t>
            </a:r>
            <a:r>
              <a:rPr lang="en-US" altLang="ko-KR" dirty="0" err="1"/>
              <a:t>Huaiyin</a:t>
            </a:r>
            <a:r>
              <a:rPr lang="en-US" altLang="ko-KR" dirty="0"/>
              <a:t> Institute of </a:t>
            </a:r>
            <a:r>
              <a:rPr lang="en-US" altLang="ko-KR" dirty="0" smtClean="0"/>
              <a:t>Technology), </a:t>
            </a:r>
            <a:br>
              <a:rPr lang="en-US" altLang="ko-KR" dirty="0" smtClean="0"/>
            </a:br>
            <a:r>
              <a:rPr lang="en-US" altLang="ko-KR" dirty="0" smtClean="0"/>
              <a:t>T</a:t>
            </a:r>
            <a:r>
              <a:rPr lang="en-US" altLang="ko-KR" dirty="0"/>
              <a:t>. </a:t>
            </a:r>
            <a:r>
              <a:rPr lang="en-US" altLang="ko-KR" dirty="0" err="1"/>
              <a:t>Aanstoot</a:t>
            </a:r>
            <a:r>
              <a:rPr lang="en-US" altLang="ko-KR" dirty="0"/>
              <a:t> (</a:t>
            </a:r>
            <a:r>
              <a:rPr lang="en-US" altLang="ko-KR" dirty="0" err="1"/>
              <a:t>Modio</a:t>
            </a:r>
            <a:r>
              <a:rPr lang="en-US" altLang="ko-KR" dirty="0"/>
              <a:t> AB</a:t>
            </a:r>
            <a:r>
              <a:rPr lang="en-US" altLang="ko-KR" dirty="0" smtClean="0"/>
              <a:t>), S</a:t>
            </a:r>
            <a:r>
              <a:rPr lang="en-US" altLang="ko-KR" dirty="0"/>
              <a:t>. </a:t>
            </a:r>
            <a:r>
              <a:rPr lang="en-US" altLang="ko-KR" dirty="0" err="1"/>
              <a:t>Chakrabarti</a:t>
            </a:r>
            <a:endParaRPr lang="en-US" altLang="ko-KR" dirty="0"/>
          </a:p>
          <a:p>
            <a:endParaRPr lang="en-US" altLang="ko-KR" dirty="0"/>
          </a:p>
          <a:p>
            <a:endParaRPr lang="en-US" altLang="ko-KR" dirty="0"/>
          </a:p>
          <a:p>
            <a:r>
              <a:rPr lang="en-US" altLang="ko-KR" b="1" dirty="0">
                <a:ea typeface="HY헤드라인M" pitchFamily="18" charset="-127"/>
              </a:rPr>
              <a:t>6lo WG </a:t>
            </a:r>
            <a:r>
              <a:rPr lang="en-US" altLang="ko-KR" b="1" dirty="0" err="1">
                <a:ea typeface="HY헤드라인M" pitchFamily="18" charset="-127"/>
              </a:rPr>
              <a:t>Meeting@IETF</a:t>
            </a:r>
            <a:r>
              <a:rPr lang="en-US" altLang="ko-KR" b="1" dirty="0">
                <a:ea typeface="HY헤드라인M" pitchFamily="18" charset="-127"/>
              </a:rPr>
              <a:t> </a:t>
            </a:r>
            <a:r>
              <a:rPr lang="en-US" altLang="ko-KR" b="1" dirty="0" smtClean="0">
                <a:ea typeface="HY헤드라인M" pitchFamily="18" charset="-127"/>
              </a:rPr>
              <a:t>102 </a:t>
            </a:r>
            <a:r>
              <a:rPr lang="en-US" altLang="ko-KR" b="1" dirty="0">
                <a:ea typeface="HY헤드라인M" pitchFamily="18" charset="-127"/>
              </a:rPr>
              <a:t>– </a:t>
            </a:r>
            <a:r>
              <a:rPr lang="en-US" altLang="ko-KR" b="1" dirty="0" smtClean="0">
                <a:ea typeface="HY헤드라인M" pitchFamily="18" charset="-127"/>
              </a:rPr>
              <a:t>Montreal</a:t>
            </a:r>
            <a:endParaRPr lang="en-US" altLang="ko-KR" b="1" dirty="0">
              <a:ea typeface="HY헤드라인M" pitchFamily="18" charset="-127"/>
            </a:endParaRPr>
          </a:p>
          <a:p>
            <a:r>
              <a:rPr lang="en-US" altLang="ko-KR" b="1" dirty="0" smtClean="0">
                <a:ea typeface="HY헤드라인M" pitchFamily="18" charset="-127"/>
              </a:rPr>
              <a:t>July 17. </a:t>
            </a:r>
            <a:r>
              <a:rPr lang="en-US" altLang="ko-KR" b="1" dirty="0" smtClean="0">
                <a:ea typeface="HY헤드라인M" pitchFamily="18" charset="-127"/>
              </a:rPr>
              <a:t>2018</a:t>
            </a:r>
            <a:endParaRPr lang="en-US" altLang="ko-KR" b="1" dirty="0">
              <a:ea typeface="HY헤드라인M" pitchFamily="18" charset="-127"/>
            </a:endParaRPr>
          </a:p>
          <a:p>
            <a:endParaRPr lang="en-US" altLang="ko-KR" dirty="0"/>
          </a:p>
          <a:p>
            <a:endParaRPr lang="en-US" altLang="ko-KR" dirty="0"/>
          </a:p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9726604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b="1" dirty="0"/>
              <a:t>History and status</a:t>
            </a:r>
            <a:endParaRPr lang="ko-KR" altLang="en-US" b="1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628650" y="1825624"/>
            <a:ext cx="7886700" cy="4824557"/>
          </a:xfrm>
        </p:spPr>
        <p:txBody>
          <a:bodyPr>
            <a:normAutofit fontScale="92500" lnSpcReduction="20000"/>
          </a:bodyPr>
          <a:lstStyle/>
          <a:p>
            <a:pPr>
              <a:lnSpc>
                <a:spcPct val="150000"/>
              </a:lnSpc>
            </a:pPr>
            <a:r>
              <a:rPr lang="en-US" altLang="ko-KR" dirty="0" smtClean="0"/>
              <a:t>WG </a:t>
            </a:r>
            <a:r>
              <a:rPr lang="en-US" altLang="ko-KR" dirty="0"/>
              <a:t>document : draft-ietf-6lo-use-cases-00 (Nov.2.2016)</a:t>
            </a:r>
          </a:p>
          <a:p>
            <a:pPr>
              <a:lnSpc>
                <a:spcPct val="150000"/>
              </a:lnSpc>
            </a:pPr>
            <a:r>
              <a:rPr lang="en-US" altLang="ko-KR" dirty="0"/>
              <a:t>1</a:t>
            </a:r>
            <a:r>
              <a:rPr lang="en-US" altLang="ko-KR" baseline="30000" dirty="0"/>
              <a:t>st</a:t>
            </a:r>
            <a:r>
              <a:rPr lang="en-US" altLang="ko-KR" dirty="0"/>
              <a:t> revision : draft-ietf-6lo-use-cases-01 (Mar.12.2017)</a:t>
            </a:r>
          </a:p>
          <a:p>
            <a:pPr>
              <a:lnSpc>
                <a:spcPct val="150000"/>
              </a:lnSpc>
            </a:pPr>
            <a:r>
              <a:rPr lang="en-US" altLang="ko-KR" dirty="0"/>
              <a:t>2</a:t>
            </a:r>
            <a:r>
              <a:rPr lang="en-US" altLang="ko-KR" baseline="30000" dirty="0"/>
              <a:t>nd</a:t>
            </a:r>
            <a:r>
              <a:rPr lang="en-US" altLang="ko-KR" dirty="0"/>
              <a:t> revision : draft-ietf-6lo-use-cases-02 (Jul.3.2017</a:t>
            </a:r>
            <a:r>
              <a:rPr lang="en-US" altLang="ko-KR" dirty="0" smtClean="0"/>
              <a:t>)</a:t>
            </a:r>
          </a:p>
          <a:p>
            <a:pPr>
              <a:lnSpc>
                <a:spcPct val="150000"/>
              </a:lnSpc>
            </a:pPr>
            <a:r>
              <a:rPr lang="en-US" altLang="ko-KR" dirty="0" smtClean="0"/>
              <a:t>3</a:t>
            </a:r>
            <a:r>
              <a:rPr lang="en-US" altLang="ko-KR" baseline="30000" dirty="0" smtClean="0"/>
              <a:t>rd</a:t>
            </a:r>
            <a:r>
              <a:rPr lang="en-US" altLang="ko-KR" dirty="0" smtClean="0"/>
              <a:t> revision </a:t>
            </a:r>
            <a:r>
              <a:rPr lang="en-US" altLang="ko-KR" dirty="0"/>
              <a:t>: </a:t>
            </a:r>
            <a:r>
              <a:rPr lang="en-US" altLang="ko-KR" dirty="0" smtClean="0"/>
              <a:t>draft-ietf-6lo-use-cases-03 (Oct.30.2017</a:t>
            </a:r>
            <a:r>
              <a:rPr lang="en-US" altLang="ko-KR" dirty="0"/>
              <a:t>)</a:t>
            </a:r>
            <a:r>
              <a:rPr lang="en-US" altLang="ko-KR" dirty="0" smtClean="0"/>
              <a:t> </a:t>
            </a:r>
          </a:p>
          <a:p>
            <a:pPr>
              <a:lnSpc>
                <a:spcPct val="150000"/>
              </a:lnSpc>
            </a:pPr>
            <a:r>
              <a:rPr lang="en-US" altLang="ko-KR" dirty="0" smtClean="0"/>
              <a:t>4</a:t>
            </a:r>
            <a:r>
              <a:rPr lang="en-US" altLang="ko-KR" baseline="30000" dirty="0" smtClean="0"/>
              <a:t>th</a:t>
            </a:r>
            <a:r>
              <a:rPr lang="en-US" altLang="ko-KR" dirty="0" smtClean="0"/>
              <a:t> revision : draft-ietf-6lo-use-cases-04 (Mar.5.2018</a:t>
            </a:r>
            <a:r>
              <a:rPr lang="en-US" altLang="ko-KR" dirty="0" smtClean="0"/>
              <a:t>)</a:t>
            </a:r>
          </a:p>
          <a:p>
            <a:pPr>
              <a:lnSpc>
                <a:spcPct val="150000"/>
              </a:lnSpc>
            </a:pPr>
            <a:r>
              <a:rPr lang="en-US" altLang="ko-KR" dirty="0" smtClean="0"/>
              <a:t>5</a:t>
            </a:r>
            <a:r>
              <a:rPr lang="en-US" altLang="ko-KR" baseline="30000" dirty="0" smtClean="0"/>
              <a:t>th</a:t>
            </a:r>
            <a:r>
              <a:rPr lang="en-US" altLang="ko-KR" dirty="0" smtClean="0"/>
              <a:t> </a:t>
            </a:r>
            <a:r>
              <a:rPr lang="en-US" altLang="ko-KR" dirty="0"/>
              <a:t>revision : </a:t>
            </a:r>
            <a:r>
              <a:rPr lang="en-US" altLang="ko-KR" dirty="0" smtClean="0"/>
              <a:t>draft-ietf-6lo-use-cases-05 (Jun.30.2018)</a:t>
            </a:r>
            <a:endParaRPr lang="en-US" altLang="ko-KR" dirty="0" smtClean="0"/>
          </a:p>
          <a:p>
            <a:pPr marL="0" indent="0">
              <a:lnSpc>
                <a:spcPct val="150000"/>
              </a:lnSpc>
              <a:buNone/>
            </a:pPr>
            <a:r>
              <a:rPr lang="en-US" altLang="ko-KR" b="1" dirty="0" smtClean="0"/>
              <a:t>Goal of this document: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en-US" altLang="ko-KR" i="1" dirty="0" smtClean="0"/>
              <a:t>Help </a:t>
            </a:r>
            <a:r>
              <a:rPr lang="en-US" altLang="ko-KR" i="1" dirty="0"/>
              <a:t>6lo/6lowpan stack adaptation by a L2-constrained technology and help a newcomer understand how 6lowpan stack can be applicable in practice. Useful for new adopters of IOT@IETF.</a:t>
            </a:r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08B3A-B7D0-484C-85BD-932835821BFD}" type="slidenum">
              <a:rPr lang="ko-KR" altLang="en-US" smtClean="0"/>
              <a:t>2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916793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b="1" dirty="0"/>
              <a:t>Update </a:t>
            </a:r>
            <a:r>
              <a:rPr lang="en-US" altLang="ko-KR" b="1" dirty="0" smtClean="0"/>
              <a:t>after </a:t>
            </a:r>
            <a:r>
              <a:rPr lang="en-US" altLang="ko-KR" b="1" dirty="0" smtClean="0"/>
              <a:t>IETF101</a:t>
            </a:r>
            <a:endParaRPr lang="ko-KR" altLang="en-US" b="1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628650" y="1443210"/>
            <a:ext cx="7886700" cy="4733753"/>
          </a:xfrm>
        </p:spPr>
        <p:txBody>
          <a:bodyPr>
            <a:noAutofit/>
          </a:bodyPr>
          <a:lstStyle/>
          <a:p>
            <a:pPr marL="0" indent="0">
              <a:buNone/>
            </a:pPr>
            <a:endParaRPr lang="en-US" altLang="ko-KR" sz="2400" b="1" dirty="0"/>
          </a:p>
          <a:p>
            <a:r>
              <a:rPr lang="en-US" altLang="ko-KR" sz="2000" dirty="0" smtClean="0"/>
              <a:t>Delete LTE-MTC</a:t>
            </a:r>
            <a:endParaRPr lang="en-US" altLang="ko-KR" sz="2000" dirty="0"/>
          </a:p>
          <a:p>
            <a:pPr lvl="1"/>
            <a:r>
              <a:rPr lang="en-US" altLang="ko-KR" dirty="0" smtClean="0"/>
              <a:t>LTE-MTC doesn’t need 6lo technology (via SKT deployment)</a:t>
            </a:r>
            <a:endParaRPr lang="en-US" altLang="ko-KR" dirty="0"/>
          </a:p>
          <a:p>
            <a:pPr lvl="1"/>
            <a:r>
              <a:rPr lang="en-US" altLang="ko-KR" dirty="0" smtClean="0"/>
              <a:t>Remove related part and references </a:t>
            </a:r>
            <a:endParaRPr lang="en-US" altLang="ko-KR" dirty="0" smtClean="0"/>
          </a:p>
          <a:p>
            <a:pPr lvl="1"/>
            <a:endParaRPr lang="en-US" altLang="ko-KR" dirty="0"/>
          </a:p>
          <a:p>
            <a:r>
              <a:rPr lang="en-US" altLang="ko-KR" sz="2000" dirty="0" smtClean="0"/>
              <a:t>Delete 6lo-PLC reference</a:t>
            </a:r>
            <a:endParaRPr lang="en-US" altLang="ko-KR" sz="2000" dirty="0"/>
          </a:p>
          <a:p>
            <a:pPr lvl="1"/>
            <a:r>
              <a:rPr lang="en-US" altLang="ko-KR" dirty="0" smtClean="0"/>
              <a:t>It was expired </a:t>
            </a:r>
            <a:endParaRPr lang="en-US" altLang="ko-KR" dirty="0" smtClean="0"/>
          </a:p>
          <a:p>
            <a:pPr lvl="1"/>
            <a:endParaRPr lang="en-US" altLang="ko-KR" dirty="0"/>
          </a:p>
          <a:p>
            <a:pPr marL="342900" lvl="1" indent="0">
              <a:buNone/>
            </a:pPr>
            <a:endParaRPr lang="en-US" altLang="ko-KR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08B3A-B7D0-484C-85BD-932835821BFD}" type="slidenum">
              <a:rPr lang="ko-KR" altLang="en-US" smtClean="0"/>
              <a:t>3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342545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b="1" dirty="0" smtClean="0"/>
              <a:t>Next steps</a:t>
            </a:r>
            <a:endParaRPr lang="ko-KR" altLang="en-US" b="1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628650" y="1443210"/>
            <a:ext cx="7886700" cy="4733753"/>
          </a:xfrm>
        </p:spPr>
        <p:txBody>
          <a:bodyPr>
            <a:noAutofit/>
          </a:bodyPr>
          <a:lstStyle/>
          <a:p>
            <a:pPr marL="0" indent="0">
              <a:buNone/>
            </a:pPr>
            <a:endParaRPr lang="en-US" altLang="ko-KR" sz="2400" b="1" dirty="0"/>
          </a:p>
          <a:p>
            <a:r>
              <a:rPr lang="en-US" altLang="ko-KR" sz="2000" dirty="0" smtClean="0"/>
              <a:t>Update </a:t>
            </a:r>
            <a:r>
              <a:rPr lang="en-US" altLang="ko-KR" sz="2000" dirty="0" err="1" smtClean="0"/>
              <a:t>Netricity</a:t>
            </a:r>
            <a:endParaRPr lang="en-US" altLang="ko-KR" sz="2000" dirty="0"/>
          </a:p>
          <a:p>
            <a:pPr lvl="1"/>
            <a:r>
              <a:rPr lang="en-US" altLang="ko-KR" dirty="0" smtClean="0"/>
              <a:t>Currently, it is in</a:t>
            </a:r>
            <a:r>
              <a:rPr lang="en-US" altLang="ko-KR" dirty="0" smtClean="0"/>
              <a:t> </a:t>
            </a:r>
            <a:r>
              <a:rPr lang="en-US" altLang="ko-KR" dirty="0" err="1" smtClean="0"/>
              <a:t>HomePlug</a:t>
            </a:r>
            <a:r>
              <a:rPr lang="en-US" altLang="ko-KR" dirty="0" smtClean="0"/>
              <a:t> Powerline Alliance</a:t>
            </a:r>
          </a:p>
          <a:p>
            <a:pPr lvl="1"/>
            <a:r>
              <a:rPr lang="en-US" altLang="ko-KR" dirty="0" smtClean="0"/>
              <a:t>It is transferring to Wi-SUN Alliance (But, no official announcement)</a:t>
            </a:r>
            <a:br>
              <a:rPr lang="en-US" altLang="ko-KR" dirty="0" smtClean="0"/>
            </a:br>
            <a:endParaRPr lang="en-US" altLang="ko-KR" dirty="0" smtClean="0"/>
          </a:p>
          <a:p>
            <a:pPr lvl="1"/>
            <a:endParaRPr lang="en-US" altLang="ko-KR" dirty="0"/>
          </a:p>
          <a:p>
            <a:r>
              <a:rPr lang="en-US" altLang="ko-KR" sz="2000" dirty="0" smtClean="0"/>
              <a:t>Ask WGLC</a:t>
            </a:r>
            <a:r>
              <a:rPr lang="en-US" altLang="ko-KR" dirty="0" smtClean="0"/>
              <a:t> </a:t>
            </a:r>
            <a:endParaRPr lang="en-US" altLang="ko-KR" dirty="0" smtClean="0"/>
          </a:p>
          <a:p>
            <a:pPr lvl="1"/>
            <a:endParaRPr lang="en-US" altLang="ko-KR" dirty="0"/>
          </a:p>
          <a:p>
            <a:pPr marL="342900" lvl="1" indent="0">
              <a:buNone/>
            </a:pPr>
            <a:endParaRPr lang="en-US" altLang="ko-KR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08B3A-B7D0-484C-85BD-932835821BFD}" type="slidenum">
              <a:rPr lang="ko-KR" altLang="en-US" smtClean="0"/>
              <a:t>4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612794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28425" y="2078182"/>
            <a:ext cx="8542926" cy="2639291"/>
          </a:xfrm>
        </p:spPr>
        <p:txBody>
          <a:bodyPr>
            <a:normAutofit/>
          </a:bodyPr>
          <a:lstStyle/>
          <a:p>
            <a:pPr algn="ctr"/>
            <a:r>
              <a:rPr lang="en-US" altLang="ko-KR" sz="4000" b="1" dirty="0"/>
              <a:t>Thanks!!</a:t>
            </a:r>
            <a:br>
              <a:rPr lang="en-US" altLang="ko-KR" sz="4000" b="1" dirty="0"/>
            </a:br>
            <a:r>
              <a:rPr lang="en-US" altLang="ko-KR" sz="4000" b="1" dirty="0"/>
              <a:t/>
            </a:r>
            <a:br>
              <a:rPr lang="en-US" altLang="ko-KR" sz="4000" b="1" dirty="0"/>
            </a:br>
            <a:r>
              <a:rPr lang="en-US" altLang="ko-KR" sz="4000" b="1" dirty="0"/>
              <a:t>Questions &amp; Comments</a:t>
            </a:r>
            <a:endParaRPr lang="ko-KR" altLang="en-US" sz="4000" b="1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08B3A-B7D0-484C-85BD-932835821BFD}" type="slidenum">
              <a:rPr lang="ko-KR" altLang="en-US" smtClean="0"/>
              <a:t>5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917471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3655</TotalTime>
  <Words>167</Words>
  <Application>Microsoft Office PowerPoint</Application>
  <PresentationFormat>화면 슬라이드 쇼(4:3)</PresentationFormat>
  <Paragraphs>40</Paragraphs>
  <Slides>5</Slides>
  <Notes>2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5</vt:i4>
      </vt:variant>
    </vt:vector>
  </HeadingPairs>
  <TitlesOfParts>
    <vt:vector size="6" baseType="lpstr">
      <vt:lpstr>Office 테마</vt:lpstr>
      <vt:lpstr>IPv6 over Constrained Node Networks(6lo) Applicability &amp; Use cases </vt:lpstr>
      <vt:lpstr>History and status</vt:lpstr>
      <vt:lpstr>Update after IETF101</vt:lpstr>
      <vt:lpstr>Next steps</vt:lpstr>
      <vt:lpstr>Thanks!!  Questions &amp; Comments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Transmission of IPv6 Packets over Near Field Communication</dc:title>
  <dc:creator>yhc</dc:creator>
  <cp:lastModifiedBy>Windows 사용자</cp:lastModifiedBy>
  <cp:revision>161</cp:revision>
  <dcterms:created xsi:type="dcterms:W3CDTF">2014-07-18T18:06:18Z</dcterms:created>
  <dcterms:modified xsi:type="dcterms:W3CDTF">2018-07-13T09:03:04Z</dcterms:modified>
</cp:coreProperties>
</file>

<file path=docProps/thumbnail.jpeg>
</file>