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71" r:id="rId3"/>
    <p:sldId id="307" r:id="rId4"/>
    <p:sldId id="308" r:id="rId5"/>
    <p:sldId id="30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4" autoAdjust="0"/>
    <p:restoredTop sz="74175" autoAdjust="0"/>
  </p:normalViewPr>
  <p:slideViewPr>
    <p:cSldViewPr snapToGrid="0">
      <p:cViewPr varScale="1">
        <p:scale>
          <a:sx n="158" d="100"/>
          <a:sy n="158" d="100"/>
        </p:scale>
        <p:origin x="-7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7801A-2A48-4EDD-923B-EFF2C52A1EFC}" type="datetimeFigureOut">
              <a:rPr lang="ko-KR" altLang="en-US" smtClean="0"/>
              <a:t>2018-07-13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F230E-E1D5-49AD-9B7E-69CF2F74D8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40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sz="1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391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885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411C-4EAF-409C-8375-E74D0096315E}" type="datetime1">
              <a:rPr lang="ko-KR" altLang="en-US" smtClean="0"/>
              <a:t>2018-07-13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369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71450" indent="-171450">
              <a:buFont typeface="맑은 고딕" panose="020B0503020000020004" pitchFamily="50" charset="-127"/>
              <a:buChar char="–"/>
              <a:defRPr/>
            </a:lvl1pPr>
            <a:lvl2pPr marL="514350" indent="-17145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ko-KR" altLang="en-US" dirty="0"/>
              <a:t> 마스터 텍스트 스타일을 편집합니다</a:t>
            </a:r>
          </a:p>
          <a:p>
            <a:pPr lvl="1"/>
            <a:r>
              <a:rPr lang="ko-KR" altLang="en-US" dirty="0"/>
              <a:t> 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1DF1A-2F33-4B8F-9D14-5C7B1FCEDAE2}" type="datetime1">
              <a:rPr lang="ko-KR" altLang="en-US" smtClean="0"/>
              <a:t>2018-07-13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616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 마스터 텍스트 스타일을 편집합니다</a:t>
            </a:r>
          </a:p>
          <a:p>
            <a:pPr lvl="1"/>
            <a:r>
              <a:rPr lang="ko-KR" altLang="en-US" dirty="0"/>
              <a:t> 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3E86-D2FD-4C2A-9957-483B8839FF7E}" type="datetime1">
              <a:rPr lang="ko-KR" altLang="en-US" smtClean="0"/>
              <a:t>2018-07-13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90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맑은 고딕" panose="020B0503020000020004" pitchFamily="50" charset="-127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0100" y="1122363"/>
            <a:ext cx="7200900" cy="2387600"/>
          </a:xfrm>
        </p:spPr>
        <p:txBody>
          <a:bodyPr>
            <a:noAutofit/>
          </a:bodyPr>
          <a:lstStyle/>
          <a:p>
            <a:r>
              <a:rPr lang="en-US" altLang="ko-KR" sz="4400" b="1" dirty="0"/>
              <a:t>IPv6 over Constrained Node Networks(6lo) Applicability &amp; Use cases</a:t>
            </a:r>
            <a:br>
              <a:rPr lang="en-US" altLang="ko-KR" sz="4400" b="1" dirty="0"/>
            </a:br>
            <a:endParaRPr lang="ko-KR" altLang="en-US" sz="32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902671"/>
          </a:xfrm>
        </p:spPr>
        <p:txBody>
          <a:bodyPr>
            <a:normAutofit lnSpcReduction="10000"/>
          </a:bodyPr>
          <a:lstStyle/>
          <a:p>
            <a:r>
              <a:rPr lang="en-US" altLang="ko-KR" b="1" i="1" dirty="0" smtClean="0"/>
              <a:t>draft-ietf-6lo-use-cases-05</a:t>
            </a:r>
            <a:endParaRPr lang="en-US" altLang="ko-KR" b="1" i="1" dirty="0"/>
          </a:p>
          <a:p>
            <a:endParaRPr lang="en-US" altLang="ko-KR" dirty="0"/>
          </a:p>
          <a:p>
            <a:r>
              <a:rPr lang="en-US" altLang="ko-KR" u="sng" dirty="0"/>
              <a:t>Y-G. Hong (ETRI)</a:t>
            </a:r>
            <a:r>
              <a:rPr lang="en-US" altLang="ko-KR" dirty="0"/>
              <a:t>, C. Gomez (</a:t>
            </a:r>
            <a:r>
              <a:rPr lang="en-US" altLang="ko-KR" dirty="0" smtClean="0"/>
              <a:t>UPC), </a:t>
            </a:r>
            <a:r>
              <a:rPr lang="en-US" altLang="ko-KR" dirty="0" smtClean="0"/>
              <a:t>Y-H</a:t>
            </a:r>
            <a:r>
              <a:rPr lang="en-US" altLang="ko-KR" dirty="0"/>
              <a:t>. Choi (ETRI),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AR</a:t>
            </a:r>
            <a:r>
              <a:rPr lang="en-US" altLang="ko-KR" dirty="0"/>
              <a:t>. </a:t>
            </a:r>
            <a:r>
              <a:rPr lang="en-US" altLang="ko-KR" dirty="0" err="1"/>
              <a:t>Sangi</a:t>
            </a:r>
            <a:r>
              <a:rPr lang="en-US" altLang="ko-KR" dirty="0"/>
              <a:t>(</a:t>
            </a:r>
            <a:r>
              <a:rPr lang="en-US" altLang="ko-KR" dirty="0" err="1"/>
              <a:t>Huaiyin</a:t>
            </a:r>
            <a:r>
              <a:rPr lang="en-US" altLang="ko-KR" dirty="0"/>
              <a:t> Institute of </a:t>
            </a:r>
            <a:r>
              <a:rPr lang="en-US" altLang="ko-KR" dirty="0" smtClean="0"/>
              <a:t>Technology), </a:t>
            </a:r>
            <a:br>
              <a:rPr lang="en-US" altLang="ko-KR" dirty="0" smtClean="0"/>
            </a:br>
            <a:r>
              <a:rPr lang="en-US" altLang="ko-KR" dirty="0" smtClean="0"/>
              <a:t>T</a:t>
            </a:r>
            <a:r>
              <a:rPr lang="en-US" altLang="ko-KR" dirty="0"/>
              <a:t>. </a:t>
            </a:r>
            <a:r>
              <a:rPr lang="en-US" altLang="ko-KR" dirty="0" err="1"/>
              <a:t>Aanstoot</a:t>
            </a:r>
            <a:r>
              <a:rPr lang="en-US" altLang="ko-KR" dirty="0"/>
              <a:t> (</a:t>
            </a:r>
            <a:r>
              <a:rPr lang="en-US" altLang="ko-KR" dirty="0" err="1"/>
              <a:t>Modio</a:t>
            </a:r>
            <a:r>
              <a:rPr lang="en-US" altLang="ko-KR" dirty="0"/>
              <a:t> AB</a:t>
            </a:r>
            <a:r>
              <a:rPr lang="en-US" altLang="ko-KR" dirty="0" smtClean="0"/>
              <a:t>), S</a:t>
            </a:r>
            <a:r>
              <a:rPr lang="en-US" altLang="ko-KR" dirty="0"/>
              <a:t>. </a:t>
            </a:r>
            <a:r>
              <a:rPr lang="en-US" altLang="ko-KR" dirty="0" err="1"/>
              <a:t>Chakrabarti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b="1" dirty="0">
                <a:ea typeface="HY헤드라인M" pitchFamily="18" charset="-127"/>
              </a:rPr>
              <a:t>6lo WG </a:t>
            </a:r>
            <a:r>
              <a:rPr lang="en-US" altLang="ko-KR" b="1" dirty="0" err="1">
                <a:ea typeface="HY헤드라인M" pitchFamily="18" charset="-127"/>
              </a:rPr>
              <a:t>Meeting@IETF</a:t>
            </a:r>
            <a:r>
              <a:rPr lang="en-US" altLang="ko-KR" b="1" dirty="0">
                <a:ea typeface="HY헤드라인M" pitchFamily="18" charset="-127"/>
              </a:rPr>
              <a:t> </a:t>
            </a:r>
            <a:r>
              <a:rPr lang="en-US" altLang="ko-KR" b="1" dirty="0" smtClean="0">
                <a:ea typeface="HY헤드라인M" pitchFamily="18" charset="-127"/>
              </a:rPr>
              <a:t>102 </a:t>
            </a:r>
            <a:r>
              <a:rPr lang="en-US" altLang="ko-KR" b="1" dirty="0">
                <a:ea typeface="HY헤드라인M" pitchFamily="18" charset="-127"/>
              </a:rPr>
              <a:t>– </a:t>
            </a:r>
            <a:r>
              <a:rPr lang="en-US" altLang="ko-KR" b="1" dirty="0" smtClean="0">
                <a:ea typeface="HY헤드라인M" pitchFamily="18" charset="-127"/>
              </a:rPr>
              <a:t>Montreal</a:t>
            </a:r>
            <a:endParaRPr lang="en-US" altLang="ko-KR" b="1" dirty="0">
              <a:ea typeface="HY헤드라인M" pitchFamily="18" charset="-127"/>
            </a:endParaRPr>
          </a:p>
          <a:p>
            <a:r>
              <a:rPr lang="en-US" altLang="ko-KR" b="1" dirty="0" smtClean="0">
                <a:ea typeface="HY헤드라인M" pitchFamily="18" charset="-127"/>
              </a:rPr>
              <a:t>July 17. </a:t>
            </a:r>
            <a:r>
              <a:rPr lang="en-US" altLang="ko-KR" b="1" dirty="0" smtClean="0">
                <a:ea typeface="HY헤드라인M" pitchFamily="18" charset="-127"/>
              </a:rPr>
              <a:t>2018</a:t>
            </a:r>
            <a:endParaRPr lang="en-US" altLang="ko-KR" b="1" dirty="0">
              <a:ea typeface="HY헤드라인M" pitchFamily="18" charset="-127"/>
            </a:endParaRPr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266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History and status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2455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WG </a:t>
            </a:r>
            <a:r>
              <a:rPr lang="en-US" altLang="ko-KR" dirty="0"/>
              <a:t>document : draft-ietf-6lo-use-cases-00 (Nov.2.2016)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1</a:t>
            </a:r>
            <a:r>
              <a:rPr lang="en-US" altLang="ko-KR" baseline="30000" dirty="0"/>
              <a:t>st</a:t>
            </a:r>
            <a:r>
              <a:rPr lang="en-US" altLang="ko-KR" dirty="0"/>
              <a:t> revision : draft-ietf-6lo-use-cases-01 (Mar.12.2017)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2</a:t>
            </a:r>
            <a:r>
              <a:rPr lang="en-US" altLang="ko-KR" baseline="30000" dirty="0"/>
              <a:t>nd</a:t>
            </a:r>
            <a:r>
              <a:rPr lang="en-US" altLang="ko-KR" dirty="0"/>
              <a:t> revision : draft-ietf-6lo-use-cases-02 (Jul.3.2017</a:t>
            </a:r>
            <a:r>
              <a:rPr lang="en-US" altLang="ko-KR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3</a:t>
            </a:r>
            <a:r>
              <a:rPr lang="en-US" altLang="ko-KR" baseline="30000" dirty="0" smtClean="0"/>
              <a:t>rd</a:t>
            </a:r>
            <a:r>
              <a:rPr lang="en-US" altLang="ko-KR" dirty="0" smtClean="0"/>
              <a:t> revision </a:t>
            </a:r>
            <a:r>
              <a:rPr lang="en-US" altLang="ko-KR" dirty="0"/>
              <a:t>: </a:t>
            </a:r>
            <a:r>
              <a:rPr lang="en-US" altLang="ko-KR" dirty="0" smtClean="0"/>
              <a:t>draft-ietf-6lo-use-cases-03 (Oct.30.2017</a:t>
            </a:r>
            <a:r>
              <a:rPr lang="en-US" altLang="ko-KR" dirty="0"/>
              <a:t>)</a:t>
            </a:r>
            <a:r>
              <a:rPr lang="en-US" altLang="ko-KR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4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revision : draft-ietf-6lo-use-cases-04 (Mar.5.2018</a:t>
            </a:r>
            <a:r>
              <a:rPr lang="en-US" altLang="ko-KR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5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</a:t>
            </a:r>
            <a:r>
              <a:rPr lang="en-US" altLang="ko-KR" dirty="0"/>
              <a:t>revision : </a:t>
            </a:r>
            <a:r>
              <a:rPr lang="en-US" altLang="ko-KR" dirty="0" smtClean="0"/>
              <a:t>draft-ietf-6lo-use-cases-05 (Jun.30.2018)</a:t>
            </a:r>
            <a:endParaRPr lang="en-US" altLang="ko-KR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 smtClean="0"/>
              <a:t>Goal of this document: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i="1" dirty="0" smtClean="0"/>
              <a:t>Help </a:t>
            </a:r>
            <a:r>
              <a:rPr lang="en-US" altLang="ko-KR" i="1" dirty="0"/>
              <a:t>6lo/6lowpan stack adaptation by a L2-constrained technology and help a newcomer understand how 6lowpan stack can be applicable in practice. Useful for new adopters of IOT@IETF.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Update </a:t>
            </a:r>
            <a:r>
              <a:rPr lang="en-US" altLang="ko-KR" b="1" dirty="0" smtClean="0"/>
              <a:t>after </a:t>
            </a:r>
            <a:r>
              <a:rPr lang="en-US" altLang="ko-KR" b="1" dirty="0" smtClean="0"/>
              <a:t>IETF101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443210"/>
            <a:ext cx="7886700" cy="473375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ko-KR" sz="2400" b="1" dirty="0"/>
          </a:p>
          <a:p>
            <a:r>
              <a:rPr lang="en-US" altLang="ko-KR" sz="2000" dirty="0" smtClean="0"/>
              <a:t>Delete LTE-MTC</a:t>
            </a:r>
            <a:endParaRPr lang="en-US" altLang="ko-KR" sz="2000" dirty="0"/>
          </a:p>
          <a:p>
            <a:pPr lvl="1"/>
            <a:r>
              <a:rPr lang="en-US" altLang="ko-KR" dirty="0" smtClean="0"/>
              <a:t>LTE-MTC doesn’t need 6lo technology (via SKT deployment)</a:t>
            </a:r>
            <a:endParaRPr lang="en-US" altLang="ko-KR" dirty="0"/>
          </a:p>
          <a:p>
            <a:pPr lvl="1"/>
            <a:r>
              <a:rPr lang="en-US" altLang="ko-KR" dirty="0" smtClean="0"/>
              <a:t>Remove related part and references 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en-US" altLang="ko-KR" sz="2000" dirty="0" smtClean="0"/>
              <a:t>Delete 6lo-PLC reference</a:t>
            </a:r>
            <a:endParaRPr lang="en-US" altLang="ko-KR" sz="2000" dirty="0"/>
          </a:p>
          <a:p>
            <a:pPr lvl="1"/>
            <a:r>
              <a:rPr lang="en-US" altLang="ko-KR" dirty="0" smtClean="0"/>
              <a:t>It was expired 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marL="342900" lvl="1" indent="0">
              <a:buNone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42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Next steps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443210"/>
            <a:ext cx="7886700" cy="473375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ko-KR" sz="2400" b="1" dirty="0"/>
          </a:p>
          <a:p>
            <a:r>
              <a:rPr lang="en-US" altLang="ko-KR" sz="2000" dirty="0" smtClean="0"/>
              <a:t>Update </a:t>
            </a:r>
            <a:r>
              <a:rPr lang="en-US" altLang="ko-KR" sz="2000" dirty="0" err="1" smtClean="0"/>
              <a:t>Netricity</a:t>
            </a:r>
            <a:endParaRPr lang="en-US" altLang="ko-KR" sz="2000" dirty="0"/>
          </a:p>
          <a:p>
            <a:pPr lvl="1"/>
            <a:r>
              <a:rPr lang="en-US" altLang="ko-KR" dirty="0" smtClean="0"/>
              <a:t>Currently, it is in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HomePlug</a:t>
            </a:r>
            <a:r>
              <a:rPr lang="en-US" altLang="ko-KR" dirty="0" smtClean="0"/>
              <a:t> Powerline Alliance</a:t>
            </a:r>
          </a:p>
          <a:p>
            <a:pPr lvl="1"/>
            <a:r>
              <a:rPr lang="en-US" altLang="ko-KR" dirty="0" smtClean="0"/>
              <a:t>It is transferring to Wi-SUN Alliance (But, no official announcement)</a:t>
            </a:r>
            <a:br>
              <a:rPr lang="en-US" altLang="ko-KR" dirty="0" smtClean="0"/>
            </a:br>
            <a:endParaRPr lang="en-US" altLang="ko-KR" dirty="0" smtClean="0"/>
          </a:p>
          <a:p>
            <a:pPr lvl="1"/>
            <a:endParaRPr lang="en-US" altLang="ko-KR" dirty="0"/>
          </a:p>
          <a:p>
            <a:r>
              <a:rPr lang="en-US" altLang="ko-KR" sz="2000" dirty="0" smtClean="0"/>
              <a:t>Ask WGLC</a:t>
            </a:r>
            <a:r>
              <a:rPr lang="en-US" altLang="ko-KR" dirty="0" smtClean="0"/>
              <a:t> </a:t>
            </a:r>
            <a:endParaRPr lang="en-US" altLang="ko-KR" dirty="0" smtClean="0"/>
          </a:p>
          <a:p>
            <a:pPr lvl="1"/>
            <a:endParaRPr lang="en-US" altLang="ko-KR" dirty="0"/>
          </a:p>
          <a:p>
            <a:pPr marL="342900" lvl="1" indent="0">
              <a:buNone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127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425" y="2078182"/>
            <a:ext cx="8542926" cy="2639291"/>
          </a:xfrm>
        </p:spPr>
        <p:txBody>
          <a:bodyPr>
            <a:normAutofit/>
          </a:bodyPr>
          <a:lstStyle/>
          <a:p>
            <a:pPr algn="ctr"/>
            <a:r>
              <a:rPr lang="en-US" altLang="ko-KR" sz="4000" b="1" dirty="0"/>
              <a:t>Thanks!!</a:t>
            </a:r>
            <a:br>
              <a:rPr lang="en-US" altLang="ko-KR" sz="4000" b="1" dirty="0"/>
            </a:br>
            <a:r>
              <a:rPr lang="en-US" altLang="ko-KR" sz="4000" b="1" dirty="0"/>
              <a:t/>
            </a:r>
            <a:br>
              <a:rPr lang="en-US" altLang="ko-KR" sz="4000" b="1" dirty="0"/>
            </a:br>
            <a:r>
              <a:rPr lang="en-US" altLang="ko-KR" sz="4000" b="1" dirty="0"/>
              <a:t>Questions &amp; Comments</a:t>
            </a:r>
            <a:endParaRPr lang="ko-KR" altLang="en-US" sz="4000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174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3655</TotalTime>
  <Words>167</Words>
  <Application>Microsoft Office PowerPoint</Application>
  <PresentationFormat>화면 슬라이드 쇼(4:3)</PresentationFormat>
  <Paragraphs>40</Paragraphs>
  <Slides>5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IPv6 over Constrained Node Networks(6lo) Applicability &amp; Use cases </vt:lpstr>
      <vt:lpstr>History and status</vt:lpstr>
      <vt:lpstr>Update after IETF101</vt:lpstr>
      <vt:lpstr>Next steps</vt:lpstr>
      <vt:lpstr>Thanks!!  Questions &amp; Comments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of IPv6 Packets over Near Field Communication</dc:title>
  <dc:creator>yhc</dc:creator>
  <cp:lastModifiedBy>Windows 사용자</cp:lastModifiedBy>
  <cp:revision>161</cp:revision>
  <dcterms:created xsi:type="dcterms:W3CDTF">2014-07-18T18:06:18Z</dcterms:created>
  <dcterms:modified xsi:type="dcterms:W3CDTF">2018-07-13T09:03:04Z</dcterms:modified>
</cp:coreProperties>
</file>