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1" r:id="rId2"/>
    <p:sldId id="271" r:id="rId3"/>
    <p:sldId id="256" r:id="rId4"/>
    <p:sldId id="282" r:id="rId5"/>
    <p:sldId id="283" r:id="rId6"/>
    <p:sldId id="28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830" autoAdjust="0"/>
  </p:normalViewPr>
  <p:slideViewPr>
    <p:cSldViewPr snapToGrid="0">
      <p:cViewPr varScale="1">
        <p:scale>
          <a:sx n="87" d="100"/>
          <a:sy n="87" d="100"/>
        </p:scale>
        <p:origin x="10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F647-8CA4-4AA5-8140-0083FA799321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3174D-FC90-4FAB-9DD6-2066CDB93D9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02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5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2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3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7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83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02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73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6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1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755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10E34-79FD-4A65-ADEB-3D51FCE78863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01111-11F0-450E-9777-F69648EF4F3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2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436563"/>
            <a:ext cx="9144000" cy="2387600"/>
          </a:xfrm>
        </p:spPr>
        <p:txBody>
          <a:bodyPr/>
          <a:lstStyle/>
          <a:p>
            <a:r>
              <a:rPr lang="en-US" dirty="0"/>
              <a:t>6lo </a:t>
            </a:r>
            <a:r>
              <a:rPr lang="en-US" dirty="0" smtClean="0"/>
              <a:t>Fragmentation </a:t>
            </a:r>
            <a:r>
              <a:rPr lang="en-US" dirty="0"/>
              <a:t>DT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916238"/>
            <a:ext cx="9144000" cy="2975032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Thomas </a:t>
            </a:r>
            <a:r>
              <a:rPr lang="en-US" dirty="0" err="1" smtClean="0"/>
              <a:t>Watteyne</a:t>
            </a:r>
            <a:r>
              <a:rPr lang="en-US" dirty="0" smtClean="0"/>
              <a:t> (Chair)</a:t>
            </a:r>
          </a:p>
          <a:p>
            <a:r>
              <a:rPr lang="en-US" dirty="0" smtClean="0"/>
              <a:t>Carsten Bormann</a:t>
            </a:r>
            <a:endParaRPr lang="en-US" dirty="0"/>
          </a:p>
          <a:p>
            <a:r>
              <a:rPr lang="en-US" dirty="0"/>
              <a:t>Rahul </a:t>
            </a:r>
            <a:r>
              <a:rPr lang="en-US" dirty="0" err="1" smtClean="0"/>
              <a:t>Jadhav</a:t>
            </a:r>
            <a:endParaRPr lang="en-US" dirty="0" smtClean="0"/>
          </a:p>
          <a:p>
            <a:r>
              <a:rPr lang="en-US" dirty="0" err="1"/>
              <a:t>Gorry</a:t>
            </a:r>
            <a:r>
              <a:rPr lang="en-US" dirty="0"/>
              <a:t> </a:t>
            </a:r>
            <a:r>
              <a:rPr lang="en-US" dirty="0" err="1"/>
              <a:t>Fairhurst</a:t>
            </a:r>
            <a:endParaRPr lang="en-US" dirty="0" smtClean="0"/>
          </a:p>
          <a:p>
            <a:r>
              <a:rPr lang="en-US" dirty="0" smtClean="0"/>
              <a:t>Pascal </a:t>
            </a:r>
            <a:r>
              <a:rPr lang="en-US" dirty="0" err="1" smtClean="0"/>
              <a:t>Thubert</a:t>
            </a:r>
            <a:endParaRPr lang="en-US" dirty="0" smtClean="0"/>
          </a:p>
          <a:p>
            <a:r>
              <a:rPr lang="en-US" dirty="0" smtClean="0"/>
              <a:t>Gabriel Montenegro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281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6lo Fragmentation DT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IETF101:</a:t>
            </a:r>
          </a:p>
          <a:p>
            <a:pPr lvl="1"/>
            <a:r>
              <a:rPr lang="en-US" dirty="0" smtClean="0"/>
              <a:t>Problem </a:t>
            </a:r>
            <a:r>
              <a:rPr lang="en-US" dirty="0"/>
              <a:t>Statement &amp; </a:t>
            </a:r>
            <a:r>
              <a:rPr lang="en-US" dirty="0" smtClean="0"/>
              <a:t>Goal presented</a:t>
            </a:r>
          </a:p>
          <a:p>
            <a:r>
              <a:rPr lang="en-US" dirty="0" smtClean="0"/>
              <a:t>IETF102: 3 drafts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draft-ietf-</a:t>
            </a:r>
            <a:r>
              <a:rPr lang="en-US" dirty="0" smtClean="0">
                <a:solidFill>
                  <a:srgbClr val="FF0000"/>
                </a:solidFill>
              </a:rPr>
              <a:t>lwig</a:t>
            </a:r>
            <a:r>
              <a:rPr lang="en-US" dirty="0" smtClean="0"/>
              <a:t>-6lowpan-virtual-reassembly </a:t>
            </a:r>
            <a:r>
              <a:rPr lang="en-US" i="1" dirty="0" smtClean="0"/>
              <a:t>(adopted)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draft-watteyne-6lo-minimal-fragment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draft-thubert-6lo-fragment-recovery</a:t>
            </a:r>
            <a:endParaRPr lang="en-US" dirty="0" smtClean="0"/>
          </a:p>
          <a:p>
            <a:r>
              <a:rPr lang="en-US" dirty="0" smtClean="0"/>
              <a:t>Goal:</a:t>
            </a:r>
          </a:p>
          <a:p>
            <a:pPr lvl="1"/>
            <a:r>
              <a:rPr lang="en-US" dirty="0" smtClean="0"/>
              <a:t>Call for 6lo WG adoption of drafts 2 and 3</a:t>
            </a:r>
          </a:p>
          <a:p>
            <a:pPr lvl="1"/>
            <a:r>
              <a:rPr lang="en-US" dirty="0" smtClean="0"/>
              <a:t>Close 6lo fragmentation DT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6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436563"/>
            <a:ext cx="12192000" cy="2387600"/>
          </a:xfrm>
        </p:spPr>
        <p:txBody>
          <a:bodyPr/>
          <a:lstStyle/>
          <a:p>
            <a:r>
              <a:rPr lang="en-US" sz="5400" dirty="0" smtClean="0"/>
              <a:t>draft-watteyne-6lo-minimal-fragment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916238"/>
            <a:ext cx="9144000" cy="2975032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Thomas </a:t>
            </a:r>
            <a:r>
              <a:rPr lang="en-US" dirty="0" err="1" smtClean="0"/>
              <a:t>Watteyne</a:t>
            </a:r>
            <a:r>
              <a:rPr lang="en-US" dirty="0" smtClean="0"/>
              <a:t> (Chair)</a:t>
            </a:r>
          </a:p>
          <a:p>
            <a:r>
              <a:rPr lang="en-US" dirty="0" smtClean="0"/>
              <a:t>Carsten Bormann</a:t>
            </a:r>
            <a:endParaRPr lang="en-US" dirty="0"/>
          </a:p>
          <a:p>
            <a:r>
              <a:rPr lang="en-US" dirty="0"/>
              <a:t>Rahul </a:t>
            </a:r>
            <a:r>
              <a:rPr lang="en-US" dirty="0" err="1" smtClean="0"/>
              <a:t>Jadhav</a:t>
            </a:r>
            <a:endParaRPr lang="en-US" dirty="0" smtClean="0"/>
          </a:p>
          <a:p>
            <a:r>
              <a:rPr lang="en-US" dirty="0" err="1"/>
              <a:t>Gorry</a:t>
            </a:r>
            <a:r>
              <a:rPr lang="en-US" dirty="0"/>
              <a:t> </a:t>
            </a:r>
            <a:r>
              <a:rPr lang="en-US" dirty="0" err="1"/>
              <a:t>Fairhurst</a:t>
            </a:r>
            <a:endParaRPr lang="en-US" dirty="0" smtClean="0"/>
          </a:p>
          <a:p>
            <a:r>
              <a:rPr lang="en-US" dirty="0" smtClean="0"/>
              <a:t>Pascal </a:t>
            </a:r>
            <a:r>
              <a:rPr lang="en-US" dirty="0" err="1" smtClean="0"/>
              <a:t>Thubert</a:t>
            </a:r>
            <a:endParaRPr lang="en-US" dirty="0" smtClean="0"/>
          </a:p>
          <a:p>
            <a:r>
              <a:rPr lang="en-US" dirty="0" smtClean="0"/>
              <a:t>Gabriel Montenegro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380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draft-watteyne-6lo-minimal-fragment-02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880" y="1539186"/>
            <a:ext cx="5287178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posted 16 July 2018</a:t>
            </a:r>
          </a:p>
          <a:p>
            <a:r>
              <a:rPr lang="en-US" dirty="0" smtClean="0"/>
              <a:t>Informational</a:t>
            </a:r>
          </a:p>
          <a:p>
            <a:r>
              <a:rPr lang="en-US" dirty="0" smtClean="0"/>
              <a:t>Thomas, Carsten, Pascal</a:t>
            </a:r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980501" y="3216925"/>
            <a:ext cx="1011046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Table of Contents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1.  Overview of 6LoWPAN Fragmentation . . . . . . . . . . . . . .   2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2.  Limits of Per-Hop Fragmentation and Reassembly  . . . . . . .   4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2.1.  Latency . . . . . . . . . . . . . . . . . . . . . . . . .   4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2.2.  Memory Management and Reliability . . . . . . . . . . . .   4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3.  Virtual Reassembly Buffer (VRB) Implementation  . . . . . . .   5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4.  Security Considerations . . . . . . . . . . . . . . . . . . .   5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5.  IANA Considerations . . . . . . . . . . . . . . . . . . . . .   6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6.  Acknowledgments . . . . . . . . . . . . . . . . . . . . . . .   6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7.  Informative References  . . . . . . . . . . . . . . . . . . .   6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Authors' Addresses  . . . . . . . . . . . . . . . . . . . . . . .   6</a:t>
            </a:r>
          </a:p>
        </p:txBody>
      </p:sp>
    </p:spTree>
    <p:extLst>
      <p:ext uri="{BB962C8B-B14F-4D97-AF65-F5344CB8AC3E}">
        <p14:creationId xmlns:p14="http://schemas.microsoft.com/office/powerpoint/2010/main" val="277956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with other drafts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879" y="1539186"/>
            <a:ext cx="9649857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draft-ietf-lwig-6lowpan-virtual-reassembly</a:t>
            </a:r>
          </a:p>
          <a:p>
            <a:pPr lvl="1"/>
            <a:r>
              <a:rPr lang="en-US" dirty="0" smtClean="0"/>
              <a:t>details simple VRB implementation technique which results in fragment forwarding, but without fragment recovery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draft-watteyne-6lo-minimal-fragment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provides an overview of 6LoWPAN fragmentation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highlights limits of VRB</a:t>
            </a:r>
          </a:p>
          <a:p>
            <a:r>
              <a:rPr lang="en-US" dirty="0"/>
              <a:t>draft-thubert-6lo-fragment-recovery</a:t>
            </a:r>
            <a:endParaRPr lang="en-US" dirty="0" smtClean="0"/>
          </a:p>
          <a:p>
            <a:pPr lvl="1"/>
            <a:r>
              <a:rPr lang="en-US" dirty="0" smtClean="0"/>
              <a:t>Defines a new protocol to do end-to-end </a:t>
            </a:r>
            <a:r>
              <a:rPr lang="en-US" dirty="0" err="1" smtClean="0"/>
              <a:t>ACK’ing</a:t>
            </a:r>
            <a:r>
              <a:rPr lang="en-US" dirty="0" smtClean="0"/>
              <a:t> and recover fragments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78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to the WG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879" y="1539186"/>
            <a:ext cx="9649857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authors are asked the 6lo chairs to call for WG adoption of this draft.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387</Words>
  <Application>Microsoft Office PowerPoint</Application>
  <PresentationFormat>Grand écran</PresentationFormat>
  <Paragraphs>54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Thème Office</vt:lpstr>
      <vt:lpstr>6lo Fragmentation DT</vt:lpstr>
      <vt:lpstr>6lo Fragmentation DT</vt:lpstr>
      <vt:lpstr>draft-watteyne-6lo-minimal-fragment</vt:lpstr>
      <vt:lpstr>draft-watteyne-6lo-minimal-fragment-02</vt:lpstr>
      <vt:lpstr>Interaction with other drafts</vt:lpstr>
      <vt:lpstr>Questions to the WG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Fragmentation</dc:title>
  <dc:creator>Thomas Watteyne</dc:creator>
  <cp:lastModifiedBy>Thomas Watteyne</cp:lastModifiedBy>
  <cp:revision>33</cp:revision>
  <dcterms:created xsi:type="dcterms:W3CDTF">2017-11-12T19:02:16Z</dcterms:created>
  <dcterms:modified xsi:type="dcterms:W3CDTF">2018-07-16T13:42:40Z</dcterms:modified>
</cp:coreProperties>
</file>