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318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FA021"/>
    <a:srgbClr val="E9D0B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18" d="100"/>
          <a:sy n="118" d="100"/>
        </p:scale>
        <p:origin x="14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Click to edit Master text styles</a:t>
            </a:r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smtClean="0"/>
              <a:t>Third level</a:t>
            </a:r>
          </a:p>
          <a:p>
            <a:pPr lvl="3"/>
            <a:r>
              <a:rPr lang="nl-NL" dirty="0" smtClean="0"/>
              <a:t>Fourth level</a:t>
            </a:r>
          </a:p>
          <a:p>
            <a:pPr lvl="4"/>
            <a:r>
              <a:rPr lang="nl-NL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784"/>
            <a:ext cx="7772400" cy="1143000"/>
          </a:xfrm>
        </p:spPr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sz="3600" b="1" dirty="0" smtClean="0"/>
              <a:t>draft-ietf-bier-mld-01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/>
              <a:t>BIER Ingress Multicast Flow Overlay using Multicast Listener </a:t>
            </a:r>
            <a:r>
              <a:rPr lang="en-US" sz="3600" b="1" dirty="0" smtClean="0"/>
              <a:t>Discovery Protocols</a:t>
            </a:r>
            <a:r>
              <a:rPr lang="en-US" b="1" dirty="0"/>
              <a:t/>
            </a:r>
            <a:br>
              <a:rPr lang="en-US" b="1" dirty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45024"/>
            <a:ext cx="8229600" cy="2658616"/>
          </a:xfrm>
        </p:spPr>
        <p:txBody>
          <a:bodyPr/>
          <a:lstStyle/>
          <a:p>
            <a:r>
              <a:rPr lang="en-US" sz="2800" dirty="0"/>
              <a:t>Pierre </a:t>
            </a:r>
            <a:r>
              <a:rPr lang="en-US" sz="2800" dirty="0" err="1"/>
              <a:t>Pfister</a:t>
            </a:r>
            <a:r>
              <a:rPr lang="en-US" sz="2800" dirty="0"/>
              <a:t>, </a:t>
            </a:r>
            <a:r>
              <a:rPr lang="en-US" sz="2800" dirty="0" smtClean="0"/>
              <a:t>pierre.pfister@darou.fr</a:t>
            </a:r>
          </a:p>
          <a:p>
            <a:r>
              <a:rPr lang="en-US" sz="2800" dirty="0" smtClean="0"/>
              <a:t>IJsbrand </a:t>
            </a:r>
            <a:r>
              <a:rPr lang="en-US" sz="2800" dirty="0"/>
              <a:t>Wijnands, ice@cisco.com</a:t>
            </a:r>
          </a:p>
          <a:p>
            <a:pPr marL="812800" indent="-812800" eaLnBrk="1" hangingPunct="1"/>
            <a:r>
              <a:rPr lang="en-US" sz="2800" dirty="0" smtClean="0"/>
              <a:t>Markus Stenberg, markus.stenberg@iki.fi</a:t>
            </a:r>
          </a:p>
          <a:p>
            <a:pPr marL="812800" indent="-812800" eaLnBrk="1" hangingPunct="1"/>
            <a:r>
              <a:rPr lang="en-US" sz="2800" dirty="0"/>
              <a:t>Stig Venaas, </a:t>
            </a:r>
            <a:r>
              <a:rPr lang="en-US" sz="2800" dirty="0" smtClean="0"/>
              <a:t>stig@cisco.com</a:t>
            </a:r>
          </a:p>
          <a:p>
            <a:pPr marL="812800" indent="-812800" eaLnBrk="1" hangingPunct="1"/>
            <a:r>
              <a:rPr lang="en-US" sz="2800" dirty="0" smtClean="0"/>
              <a:t>Cui (</a:t>
            </a:r>
            <a:r>
              <a:rPr lang="en-US" sz="2800" dirty="0"/>
              <a:t>Linda) Wang, lindawangjoy@gmail.com</a:t>
            </a:r>
            <a:endParaRPr lang="en-US" sz="2800" dirty="0" smtClean="0"/>
          </a:p>
          <a:p>
            <a:pPr marL="812800" indent="-812800" eaLnBrk="1" hangingPunct="1"/>
            <a:r>
              <a:rPr lang="en-US" sz="2800" dirty="0" smtClean="0"/>
              <a:t>Zheng (</a:t>
            </a:r>
            <a:r>
              <a:rPr lang="en-US" sz="2800" dirty="0"/>
              <a:t>Sandy) </a:t>
            </a:r>
            <a:r>
              <a:rPr lang="en-US" sz="2800" dirty="0" smtClean="0"/>
              <a:t>Zhang, zhang.zheng@zte.com.cn</a:t>
            </a:r>
          </a:p>
          <a:p>
            <a:pPr marL="812800" indent="-812800" eaLnBrk="1" hangingPunct="1"/>
            <a:endParaRPr lang="en-US" sz="2800" dirty="0"/>
          </a:p>
          <a:p>
            <a:pPr marL="812800" indent="-812800" eaLnBrk="1" hangingPunct="1"/>
            <a:endParaRPr lang="en-US" sz="28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r>
              <a:rPr lang="en-US" b="1" dirty="0" smtClean="0"/>
              <a:t>BIER MLD/IGMP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02751"/>
            <a:ext cx="8077200" cy="4495800"/>
          </a:xfrm>
        </p:spPr>
        <p:txBody>
          <a:bodyPr>
            <a:noAutofit/>
          </a:bodyPr>
          <a:lstStyle/>
          <a:p>
            <a:r>
              <a:rPr lang="en-US" sz="1800" dirty="0" smtClean="0"/>
              <a:t>MLDv2/IGMPv3 overlay is used to inform ingress BIER routers which egress BIER routers should receive which </a:t>
            </a:r>
            <a:r>
              <a:rPr lang="en-US" sz="1800" dirty="0" smtClean="0"/>
              <a:t>flows</a:t>
            </a:r>
          </a:p>
          <a:p>
            <a:r>
              <a:rPr lang="en-US" sz="1800" dirty="0" smtClean="0"/>
              <a:t>Added text about MTU</a:t>
            </a:r>
          </a:p>
          <a:p>
            <a:pPr lvl="1"/>
            <a:r>
              <a:rPr lang="en-US" sz="1400" dirty="0" smtClean="0"/>
              <a:t>IGMPv3 reports can get big by including a large number of groups</a:t>
            </a:r>
          </a:p>
          <a:p>
            <a:pPr lvl="1"/>
            <a:r>
              <a:rPr lang="en-US" sz="1400" dirty="0" smtClean="0"/>
              <a:t>Need to make sure report is not too big to reach all potential ingress routers</a:t>
            </a:r>
          </a:p>
          <a:p>
            <a:pPr lvl="1"/>
            <a:r>
              <a:rPr lang="en-US" sz="1400" dirty="0" smtClean="0"/>
              <a:t>One can use a safe configurable value, or rely on MTU discovery</a:t>
            </a:r>
          </a:p>
          <a:p>
            <a:pPr lvl="1"/>
            <a:r>
              <a:rPr lang="en-US" sz="1400" dirty="0" smtClean="0"/>
              <a:t>Prefer to minimize the number of messages by using the maximum size possible</a:t>
            </a:r>
          </a:p>
          <a:p>
            <a:r>
              <a:rPr lang="en-US" sz="1800" dirty="0" smtClean="0"/>
              <a:t>No other changes</a:t>
            </a:r>
            <a:endParaRPr lang="en-US" sz="1800" dirty="0" smtClean="0"/>
          </a:p>
          <a:p>
            <a:r>
              <a:rPr lang="en-US" sz="1800" dirty="0" smtClean="0"/>
              <a:t>Uses configurable multicast groups for all BMLD </a:t>
            </a:r>
            <a:r>
              <a:rPr lang="en-US" sz="1800" dirty="0" err="1" smtClean="0"/>
              <a:t>queriers</a:t>
            </a:r>
            <a:r>
              <a:rPr lang="en-US" sz="1800" dirty="0" smtClean="0"/>
              <a:t>/nodes</a:t>
            </a:r>
          </a:p>
          <a:p>
            <a:pPr lvl="1"/>
            <a:r>
              <a:rPr lang="en-US" sz="1400" dirty="0" smtClean="0"/>
              <a:t>Prefer not to make use of existing groups for all-nodes and all MLDv2 routers as it is domain-wide rather than link-local</a:t>
            </a:r>
          </a:p>
          <a:p>
            <a:pPr lvl="2"/>
            <a:r>
              <a:rPr lang="en-US" sz="1000" dirty="0" smtClean="0"/>
              <a:t>Depends whether we regard BIER as one hop, as a single link.</a:t>
            </a:r>
          </a:p>
          <a:p>
            <a:pPr lvl="1"/>
            <a:r>
              <a:rPr lang="en-US" sz="1400" dirty="0" smtClean="0"/>
              <a:t>Allow multiple instances, e.g. multiple sub-domains, by using different group addresses</a:t>
            </a:r>
          </a:p>
          <a:p>
            <a:pPr lvl="2"/>
            <a:r>
              <a:rPr lang="en-US" sz="1000" dirty="0" smtClean="0"/>
              <a:t>Most deployments probably need only 1 instance.</a:t>
            </a:r>
          </a:p>
          <a:p>
            <a:pPr lvl="1"/>
            <a:r>
              <a:rPr lang="en-US" sz="1400" dirty="0" smtClean="0"/>
              <a:t>Should we request new well-known groups from IANA to simplify configuration?</a:t>
            </a:r>
          </a:p>
          <a:p>
            <a:pPr lvl="1"/>
            <a:r>
              <a:rPr lang="en-US" sz="1400" dirty="0" smtClean="0"/>
              <a:t>IGMP overlay requires no configuration if we do this.</a:t>
            </a:r>
            <a:endParaRPr lang="en-US" sz="14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6093</TotalTime>
  <Words>197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Blank Presentation</vt:lpstr>
      <vt:lpstr> draft-ietf-bier-mld-01  BIER Ingress Multicast Flow Overlay using Multicast Listener Discovery Protocols </vt:lpstr>
      <vt:lpstr>BIER MLD/IGMP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MLD IETF 102</dc:title>
  <dc:creator>Stig Venaas</dc:creator>
  <cp:lastModifiedBy>svenaas@cisco.com</cp:lastModifiedBy>
  <cp:revision>147</cp:revision>
  <dcterms:created xsi:type="dcterms:W3CDTF">2010-07-26T09:53:15Z</dcterms:created>
  <dcterms:modified xsi:type="dcterms:W3CDTF">2018-07-13T20:20:05Z</dcterms:modified>
</cp:coreProperties>
</file>