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A0E"/>
    <a:srgbClr val="EAF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128" y="205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1DD1F-6309-4DAF-8E7D-7B3103CE7F0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614F4-95F4-4CD5-A19B-8D5B55230C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164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F78D4-456A-4259-8306-7B416F8A0F0E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61117-F691-4553-AFA1-83309E51D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70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4B0C-87BB-42D2-A04D-60B5C8676B06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73832" y="1772816"/>
            <a:ext cx="7772400" cy="1470025"/>
          </a:xfrm>
        </p:spPr>
        <p:txBody>
          <a:bodyPr>
            <a:noAutofit/>
          </a:bodyPr>
          <a:lstStyle/>
          <a:p>
            <a:r>
              <a:rPr lang="en-US" altLang="zh-CN" sz="4800" dirty="0"/>
              <a:t>BIER Penultimate Hop </a:t>
            </a:r>
            <a:r>
              <a:rPr lang="en-US" altLang="zh-CN" sz="4800" dirty="0" smtClean="0"/>
              <a:t>Popping                     </a:t>
            </a:r>
            <a:r>
              <a:rPr lang="en-US" altLang="zh-CN" sz="4800" dirty="0" smtClean="0"/>
              <a:t/>
            </a:r>
            <a:br>
              <a:rPr lang="en-US" altLang="zh-CN" sz="4800" dirty="0" smtClean="0"/>
            </a:br>
            <a:r>
              <a:rPr lang="en-US" altLang="zh-CN" sz="3600" dirty="0" smtClean="0"/>
              <a:t> </a:t>
            </a:r>
            <a:br>
              <a:rPr lang="en-US" altLang="zh-CN" sz="3600" dirty="0" smtClean="0"/>
            </a:br>
            <a:r>
              <a:rPr lang="en-US" altLang="zh-CN" sz="3600" dirty="0"/>
              <a:t>draft-zzhang-bier-php-00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3933056"/>
            <a:ext cx="6400800" cy="1224136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102th IETF, Montreal</a:t>
            </a:r>
            <a:endParaRPr lang="en-US" altLang="zh-CN" sz="2000" dirty="0" smtClean="0"/>
          </a:p>
          <a:p>
            <a:r>
              <a:rPr lang="en-US" altLang="zh-CN" sz="2000" dirty="0" smtClean="0"/>
              <a:t>Zhaohui (Jeffrey) </a:t>
            </a:r>
            <a:r>
              <a:rPr lang="en-US" altLang="zh-CN" sz="2000" dirty="0" smtClean="0"/>
              <a:t>Zhang</a:t>
            </a:r>
          </a:p>
        </p:txBody>
      </p:sp>
      <p:sp>
        <p:nvSpPr>
          <p:cNvPr id="4" name="副标题 2"/>
          <p:cNvSpPr txBox="1"/>
          <p:nvPr/>
        </p:nvSpPr>
        <p:spPr>
          <a:xfrm>
            <a:off x="2267744" y="4839295"/>
            <a:ext cx="4600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MVPN/EVPN deployment with enough P/PE routers capable of BIER to benefit from using BIER as provider tunnel</a:t>
            </a:r>
          </a:p>
          <a:p>
            <a:r>
              <a:rPr lang="en-US" dirty="0" smtClean="0"/>
              <a:t>We know how to deal with BIER incapable P routers</a:t>
            </a:r>
          </a:p>
          <a:p>
            <a:r>
              <a:rPr lang="en-US" dirty="0" smtClean="0"/>
              <a:t>What if some PE routers are not BIER capable?</a:t>
            </a:r>
          </a:p>
        </p:txBody>
      </p:sp>
    </p:spTree>
    <p:extLst>
      <p:ext uri="{BB962C8B-B14F-4D97-AF65-F5344CB8AC3E}">
        <p14:creationId xmlns:p14="http://schemas.microsoft.com/office/powerpoint/2010/main" val="161767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BIER Incapable Egress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BIER capable Ingress PE would have to send traffic via BIER to BIER PEs and via traditional tunnels to incapable PEs</a:t>
            </a:r>
          </a:p>
          <a:p>
            <a:pPr lvl="1"/>
            <a:r>
              <a:rPr lang="en-US" dirty="0" smtClean="0"/>
              <a:t>Complicated &amp; inefficient</a:t>
            </a:r>
          </a:p>
          <a:p>
            <a:r>
              <a:rPr lang="en-US" dirty="0" smtClean="0"/>
              <a:t>What if an incapable egress PE pretends it supports BIER, but requests the upstream BFR to pop the BIER header?</a:t>
            </a:r>
          </a:p>
          <a:p>
            <a:pPr lvl="1"/>
            <a:r>
              <a:rPr lang="en-US" dirty="0" smtClean="0"/>
              <a:t>Transparent to other 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6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BIER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BIER incapable router signals BIER information but requests other BFRs to pop the BIER header and send traffic “natively”</a:t>
            </a:r>
          </a:p>
          <a:p>
            <a:pPr lvl="1"/>
            <a:r>
              <a:rPr lang="en-US" dirty="0" smtClean="0"/>
              <a:t>Those BFRs do not have to be directly connected</a:t>
            </a:r>
          </a:p>
          <a:p>
            <a:pPr lvl="2"/>
            <a:r>
              <a:rPr lang="en-US" dirty="0" smtClean="0"/>
              <a:t>There could be incapable P routers in between – traffic could be tunneled</a:t>
            </a:r>
          </a:p>
          <a:p>
            <a:r>
              <a:rPr lang="en-US" dirty="0" smtClean="0"/>
              <a:t>PHP requested via</a:t>
            </a:r>
          </a:p>
          <a:p>
            <a:pPr lvl="1"/>
            <a:r>
              <a:rPr lang="en-US" dirty="0" smtClean="0"/>
              <a:t>PHP sub-sub-TLV in BIER sub-TLV</a:t>
            </a:r>
          </a:p>
          <a:p>
            <a:pPr lvl="2"/>
            <a:r>
              <a:rPr lang="en-US" dirty="0" smtClean="0"/>
              <a:t>MPLS and non-MPLS encapsulation</a:t>
            </a:r>
          </a:p>
          <a:p>
            <a:pPr lvl="1"/>
            <a:r>
              <a:rPr lang="en-US" dirty="0" smtClean="0"/>
              <a:t>Implicit Null Label as label range base</a:t>
            </a:r>
          </a:p>
          <a:p>
            <a:pPr lvl="2"/>
            <a:r>
              <a:rPr lang="en-US" dirty="0" smtClean="0"/>
              <a:t>In MPLS Encapsulation sub-sub-TLV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38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for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Egress PE must be able to </a:t>
            </a:r>
            <a:r>
              <a:rPr lang="en-US" dirty="0" err="1" smtClean="0"/>
              <a:t>demultiplex</a:t>
            </a:r>
            <a:r>
              <a:rPr lang="en-US" dirty="0" smtClean="0"/>
              <a:t> the payload w/o the BIER header</a:t>
            </a:r>
          </a:p>
          <a:p>
            <a:pPr lvl="1"/>
            <a:r>
              <a:rPr lang="en-US" dirty="0" smtClean="0"/>
              <a:t>IP payload: must be in the address space for the BIER routing underlay</a:t>
            </a:r>
          </a:p>
          <a:p>
            <a:pPr lvl="1"/>
            <a:r>
              <a:rPr lang="en-US" dirty="0" smtClean="0"/>
              <a:t>MPLS payload: top of the label stack must be “downstream assigned” by the egress PE</a:t>
            </a:r>
          </a:p>
          <a:p>
            <a:pPr lvl="2"/>
            <a:r>
              <a:rPr lang="en-US" dirty="0" smtClean="0"/>
              <a:t>DCB labels considered as “downstream assigned”</a:t>
            </a:r>
          </a:p>
          <a:p>
            <a:pPr lvl="3"/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bess</a:t>
            </a:r>
            <a:r>
              <a:rPr lang="en-US" dirty="0" smtClean="0"/>
              <a:t>-</a:t>
            </a:r>
            <a:r>
              <a:rPr lang="en-US" dirty="0" err="1" smtClean="0"/>
              <a:t>mvpn</a:t>
            </a:r>
            <a:r>
              <a:rPr lang="en-US" dirty="0" smtClean="0"/>
              <a:t>-</a:t>
            </a:r>
            <a:r>
              <a:rPr lang="en-US" dirty="0" err="1" smtClean="0"/>
              <a:t>evpn</a:t>
            </a:r>
            <a:r>
              <a:rPr lang="en-US" dirty="0" smtClean="0"/>
              <a:t>-aggregation-label</a:t>
            </a:r>
          </a:p>
          <a:p>
            <a:pPr lvl="1"/>
            <a:r>
              <a:rPr lang="en-US" dirty="0" smtClean="0"/>
              <a:t>VXLAN/NVGRE: should be fine</a:t>
            </a:r>
          </a:p>
          <a:p>
            <a:pPr lvl="1"/>
            <a:r>
              <a:rPr lang="en-US" dirty="0" smtClean="0"/>
              <a:t>Others: For </a:t>
            </a:r>
            <a:r>
              <a:rPr lang="en-US" smtClean="0"/>
              <a:t>further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744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BIER </a:t>
            </a:r>
            <a:r>
              <a:rPr lang="en-US" dirty="0"/>
              <a:t>I</a:t>
            </a:r>
            <a:r>
              <a:rPr lang="en-US" dirty="0" smtClean="0"/>
              <a:t>ncapable </a:t>
            </a:r>
            <a:r>
              <a:rPr lang="en-US" dirty="0"/>
              <a:t>I</a:t>
            </a:r>
            <a:r>
              <a:rPr lang="en-US" dirty="0" smtClean="0"/>
              <a:t>ngress 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BIER capable PEs relay traffic from incapable Ingress PEs</a:t>
            </a:r>
          </a:p>
          <a:p>
            <a:pPr lvl="1"/>
            <a:r>
              <a:rPr lang="en-US" dirty="0" smtClean="0"/>
              <a:t>MVPN: Virtual Hub &amp; Spoke (RFC 7024)</a:t>
            </a:r>
          </a:p>
          <a:p>
            <a:pPr lvl="1"/>
            <a:r>
              <a:rPr lang="en-US" dirty="0" smtClean="0"/>
              <a:t>EVPN-</a:t>
            </a:r>
            <a:r>
              <a:rPr lang="en-US" dirty="0" err="1" smtClean="0"/>
              <a:t>mpls</a:t>
            </a:r>
            <a:r>
              <a:rPr lang="en-US" dirty="0" smtClean="0"/>
              <a:t>: Virtual Hub &amp; Spoke</a:t>
            </a:r>
          </a:p>
          <a:p>
            <a:pPr lvl="2"/>
            <a:r>
              <a:rPr lang="en-US" dirty="0" smtClean="0"/>
              <a:t>draft-keyupate-</a:t>
            </a:r>
            <a:r>
              <a:rPr lang="en-US" dirty="0" err="1" smtClean="0"/>
              <a:t>bess</a:t>
            </a:r>
            <a:r>
              <a:rPr lang="en-US" dirty="0" smtClean="0"/>
              <a:t>-</a:t>
            </a:r>
            <a:r>
              <a:rPr lang="en-US" dirty="0" err="1" smtClean="0"/>
              <a:t>evpn</a:t>
            </a:r>
            <a:r>
              <a:rPr lang="en-US" dirty="0" smtClean="0"/>
              <a:t>-virtual-hub</a:t>
            </a:r>
          </a:p>
          <a:p>
            <a:pPr lvl="1"/>
            <a:r>
              <a:rPr lang="en-US" dirty="0" smtClean="0"/>
              <a:t>EVPN-overlay: Assisted Replication</a:t>
            </a:r>
          </a:p>
          <a:p>
            <a:pPr lvl="2"/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bess</a:t>
            </a:r>
            <a:r>
              <a:rPr lang="en-US" dirty="0"/>
              <a:t>-</a:t>
            </a:r>
            <a:r>
              <a:rPr lang="en-US" dirty="0" err="1"/>
              <a:t>evpn</a:t>
            </a:r>
            <a:r>
              <a:rPr lang="en-US" dirty="0"/>
              <a:t>-optimized-</a:t>
            </a:r>
            <a:r>
              <a:rPr lang="en-US" dirty="0" err="1"/>
              <a:t>ir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5314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 WG comments</a:t>
            </a:r>
          </a:p>
          <a:p>
            <a:r>
              <a:rPr lang="en-US" dirty="0" smtClean="0"/>
              <a:t>Seek WG adoption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043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63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3938</TotalTime>
  <Words>288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SimSun</vt:lpstr>
      <vt:lpstr>Arial</vt:lpstr>
      <vt:lpstr>Calibri</vt:lpstr>
      <vt:lpstr>Office 主题</vt:lpstr>
      <vt:lpstr>BIER Penultimate Hop Popping                        draft-zzhang-bier-php-00</vt:lpstr>
      <vt:lpstr>Use Case</vt:lpstr>
      <vt:lpstr>BIER Incapable Egress PE</vt:lpstr>
      <vt:lpstr>BIER PHP</vt:lpstr>
      <vt:lpstr>Conditions for PHP</vt:lpstr>
      <vt:lpstr>BIER Incapable Ingress PE</vt:lpstr>
      <vt:lpstr>Next Steps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draft-zhang-pim-dr-improvement-00</dc:title>
  <dc:creator>zte</dc:creator>
  <cp:lastModifiedBy>Jeffrey (Zhaohui) Zhang</cp:lastModifiedBy>
  <cp:revision>227</cp:revision>
  <dcterms:created xsi:type="dcterms:W3CDTF">2015-07-14T08:31:00Z</dcterms:created>
  <dcterms:modified xsi:type="dcterms:W3CDTF">2018-07-16T19:44:05Z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