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318" r:id="rId3"/>
    <p:sldId id="325" r:id="rId4"/>
    <p:sldId id="326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A021"/>
    <a:srgbClr val="E9D0B5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1" d="100"/>
          <a:sy n="61" d="100"/>
        </p:scale>
        <p:origin x="1428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507BF4-70F0-4074-B4B8-F4F8D3286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5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144D20-68EA-4034-9060-D4BFA037917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3A05B-33E0-4527-B093-E2CD88306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8201F-DDAA-4674-A96B-927E7748F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4203C-7738-45B4-B9CD-E203CC3AB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Click to edit Master text styles</a:t>
            </a:r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smtClean="0"/>
              <a:t>Third level</a:t>
            </a:r>
          </a:p>
          <a:p>
            <a:pPr lvl="3"/>
            <a:r>
              <a:rPr lang="nl-NL" dirty="0" smtClean="0"/>
              <a:t>Fourth level</a:t>
            </a:r>
          </a:p>
          <a:p>
            <a:pPr lvl="4"/>
            <a:r>
              <a:rPr lang="nl-NL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755B9-8011-4C06-82B3-26DD405FA2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39E30-A105-48D6-AA6C-FB4070162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4187C-977A-486A-9403-F188A67B7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0BE2B-A688-4408-A730-8526319AC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2B1FB-8F48-4E29-A9F5-DD611A583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50FAC-9EB8-4599-A49E-2CE4E8635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F6D28-40EB-4C95-87D5-211C61B0F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0B004-2E2F-4230-9D61-E9A07307D6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BE6BA53-0390-419D-BB70-1366B18D7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94753" y="1790700"/>
            <a:ext cx="7772400" cy="1143000"/>
          </a:xfrm>
        </p:spPr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draft-venaas-bier-mtud-02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BIER MTU </a:t>
            </a:r>
            <a:r>
              <a:rPr lang="en-US" b="1" dirty="0" smtClean="0"/>
              <a:t>Discovery</a:t>
            </a:r>
            <a:br>
              <a:rPr lang="en-US" b="1" dirty="0" smtClean="0"/>
            </a:br>
            <a:r>
              <a:rPr lang="en-US" b="1" dirty="0" smtClean="0"/>
              <a:t>IETF 103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352800"/>
            <a:ext cx="8686800" cy="2514600"/>
          </a:xfrm>
        </p:spPr>
        <p:txBody>
          <a:bodyPr/>
          <a:lstStyle/>
          <a:p>
            <a:r>
              <a:rPr lang="en-US" sz="2800" i="1" dirty="0" smtClean="0"/>
              <a:t>Stig </a:t>
            </a:r>
            <a:r>
              <a:rPr lang="en-US" sz="2800" i="1" dirty="0"/>
              <a:t>Venaas, stig@cisco.com</a:t>
            </a:r>
          </a:p>
          <a:p>
            <a:r>
              <a:rPr lang="en-US" sz="2800" dirty="0" smtClean="0"/>
              <a:t>IJsbrand </a:t>
            </a:r>
            <a:r>
              <a:rPr lang="en-US" sz="2800" dirty="0" smtClean="0"/>
              <a:t>Wijnands, ice@cisco.com</a:t>
            </a:r>
          </a:p>
          <a:p>
            <a:r>
              <a:rPr lang="en-US" sz="2800" dirty="0" smtClean="0"/>
              <a:t>Les Ginsberg, </a:t>
            </a:r>
            <a:r>
              <a:rPr lang="en-US" sz="2800" dirty="0" smtClean="0"/>
              <a:t>ginsberg@cisco.com</a:t>
            </a:r>
          </a:p>
          <a:p>
            <a:r>
              <a:rPr lang="en-US" sz="2800" i="1" dirty="0" smtClean="0"/>
              <a:t>Mahesh </a:t>
            </a:r>
            <a:r>
              <a:rPr lang="en-US" sz="2800" i="1" dirty="0"/>
              <a:t>Sivakumar, sivakumar.mahesh@gmail.com</a:t>
            </a:r>
          </a:p>
          <a:p>
            <a:endParaRPr lang="en-US" sz="28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600" y="23622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BIER MTU discovery</a:t>
            </a:r>
            <a:endParaRPr lang="en-US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49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Idea </a:t>
            </a:r>
            <a:r>
              <a:rPr lang="en-US" dirty="0" smtClean="0"/>
              <a:t>is to find an MTU value that is mostly stable and can be used for all BIER packets in a sub-domain, rather than finding the optimal MTU per receiver set and </a:t>
            </a:r>
            <a:r>
              <a:rPr lang="en-US" dirty="0" smtClean="0"/>
              <a:t>path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55B9-8011-4C06-82B3-26DD405FA26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55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Changes since rev 01</a:t>
            </a:r>
            <a:endParaRPr lang="en-US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495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discovered MTU is the maximum size BIER packet</a:t>
            </a:r>
          </a:p>
          <a:p>
            <a:pPr lvl="1"/>
            <a:r>
              <a:rPr lang="en-US" sz="2000" dirty="0" smtClean="0"/>
              <a:t>Size after encapsulation</a:t>
            </a:r>
            <a:endParaRPr lang="en-US" sz="2000" dirty="0"/>
          </a:p>
          <a:p>
            <a:pPr lvl="1"/>
            <a:r>
              <a:rPr lang="en-US" sz="2000" dirty="0" smtClean="0"/>
              <a:t>Previously it was IP packet size</a:t>
            </a:r>
          </a:p>
          <a:p>
            <a:pPr lvl="1"/>
            <a:r>
              <a:rPr lang="en-US" sz="2000" dirty="0" smtClean="0"/>
              <a:t>Ingress router subtracts encapsulation overhead to find IP size</a:t>
            </a:r>
          </a:p>
          <a:p>
            <a:r>
              <a:rPr lang="en-US" sz="2400" dirty="0" smtClean="0"/>
              <a:t>Implementations should allow configuration of minimum MTU</a:t>
            </a:r>
          </a:p>
          <a:p>
            <a:pPr lvl="1"/>
            <a:r>
              <a:rPr lang="en-US" sz="2000" dirty="0" smtClean="0"/>
              <a:t>Helps avoid that misconfiguration of a single link causes the entire sub-domain MTU to be reduced</a:t>
            </a:r>
          </a:p>
          <a:p>
            <a:pPr lvl="1"/>
            <a:r>
              <a:rPr lang="en-US" sz="2000" dirty="0" smtClean="0"/>
              <a:t>Packets that should travers the too small link likely to get dropped, but other packets not impacted</a:t>
            </a:r>
          </a:p>
          <a:p>
            <a:pPr lvl="1"/>
            <a:r>
              <a:rPr lang="en-US" sz="2000" dirty="0" smtClean="0"/>
              <a:t>Recommend logging warnings if a link with less than minimum MTU is detected.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55B9-8011-4C06-82B3-26DD405FA26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22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Next steps</a:t>
            </a:r>
            <a:endParaRPr lang="en-US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495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Adopt as WG item?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55B9-8011-4C06-82B3-26DD405FA26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9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6111</TotalTime>
  <Words>150</Words>
  <Application>Microsoft Office PowerPoint</Application>
  <PresentationFormat>On-screen Show (4:3)</PresentationFormat>
  <Paragraphs>22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MS PGothic</vt:lpstr>
      <vt:lpstr>Arial</vt:lpstr>
      <vt:lpstr>Blank Presentation</vt:lpstr>
      <vt:lpstr> draft-venaas-bier-mtud-02 BIER MTU Discovery IETF 103  </vt:lpstr>
      <vt:lpstr>BIER MTU discovery</vt:lpstr>
      <vt:lpstr>Changes since rev 01</vt:lpstr>
      <vt:lpstr>Next steps</vt:lpstr>
    </vt:vector>
  </TitlesOfParts>
  <Company>Office 2004 Test Drive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BIER mtud</dc:title>
  <dc:creator>Stig Venaas</dc:creator>
  <cp:lastModifiedBy>svenaas@cisco.com</cp:lastModifiedBy>
  <cp:revision>147</cp:revision>
  <dcterms:created xsi:type="dcterms:W3CDTF">2010-07-26T09:53:15Z</dcterms:created>
  <dcterms:modified xsi:type="dcterms:W3CDTF">2018-11-05T02:40:08Z</dcterms:modified>
</cp:coreProperties>
</file>