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91" r:id="rId3"/>
    <p:sldId id="286" r:id="rId4"/>
    <p:sldId id="287" r:id="rId5"/>
    <p:sldId id="288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9">
          <p15:clr>
            <a:srgbClr val="A4A3A4"/>
          </p15:clr>
        </p15:guide>
        <p15:guide id="2" pos="384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>
        <p:guide orient="horz" pos="2119"/>
        <p:guide pos="3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F4EDB8-828F-47A9-BD40-4E08B8D046A5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0E414-691B-46EE-9BF2-21A17ADB53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650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0E414-691B-46EE-9BF2-21A17ADB53F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01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741376" y="548639"/>
            <a:ext cx="1080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 userDrawn="1"/>
        </p:nvSpPr>
        <p:spPr>
          <a:xfrm>
            <a:off x="4499298" y="211236"/>
            <a:ext cx="1417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draft-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</a:rPr>
              <a:t>hu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</a:rPr>
              <a:t>-bier-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</a:rPr>
              <a:t>bfd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10147185" y="211236"/>
            <a:ext cx="1537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IETF103@Bangkok</a:t>
            </a:r>
            <a:endParaRPr lang="zh-CN" altLang="en-US" sz="1400" b="0" i="0" kern="1200" baseline="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64DFA-EA73-4076-A083-D14807ED6750}" type="datetimeFigureOut">
              <a:rPr lang="zh-CN" altLang="en-US" smtClean="0"/>
              <a:pPr/>
              <a:t>2018/11/6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E931B-C47F-448A-B5A4-62BB0D10FE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2435" y="1065213"/>
            <a:ext cx="11327130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4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BFD for BIER</a:t>
            </a:r>
            <a:endParaRPr lang="zh-CN" altLang="en-US" sz="48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88001" y="4931546"/>
            <a:ext cx="9144000" cy="1655762"/>
          </a:xfrm>
        </p:spPr>
        <p:txBody>
          <a:bodyPr anchor="ctr"/>
          <a:lstStyle/>
          <a:p>
            <a:r>
              <a:rPr lang="en-US" altLang="zh-CN" dirty="0" smtClean="0"/>
              <a:t>IETF BIER, November 2018, Bangkok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606993" y="3997234"/>
            <a:ext cx="51525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u="sng" dirty="0" smtClean="0">
                <a:solidFill>
                  <a:schemeClr val="tx1"/>
                </a:solidFill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Fangwei Hu (ZTE)</a:t>
            </a:r>
          </a:p>
          <a:p>
            <a:r>
              <a:rPr lang="en-US" altLang="zh-CN" sz="2000" u="sng" dirty="0" err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Quan</a:t>
            </a:r>
            <a:r>
              <a:rPr lang="en-US" altLang="zh-CN" sz="2000" u="sng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r>
              <a:rPr lang="en-US" altLang="zh-CN" sz="2000" u="sng" dirty="0" err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Xiong</a:t>
            </a:r>
            <a:r>
              <a:rPr lang="en-US" altLang="zh-CN" sz="2000" u="sng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(ZTE)</a:t>
            </a:r>
            <a:endParaRPr lang="en-US" altLang="zh-CN" sz="2000" u="sng" dirty="0" smtClean="0">
              <a:solidFill>
                <a:schemeClr val="tx1"/>
              </a:solidFill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2000" dirty="0" smtClean="0"/>
              <a:t>Greg </a:t>
            </a:r>
            <a:r>
              <a:rPr lang="en-US" altLang="zh-CN" sz="2000" dirty="0" err="1" smtClean="0"/>
              <a:t>Mirsky</a:t>
            </a:r>
            <a:r>
              <a:rPr lang="en-US" altLang="zh-CN" sz="2000" dirty="0" smtClean="0">
                <a:solidFill>
                  <a:schemeClr val="tx1"/>
                </a:solidFill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+mn-ea"/>
              </a:rPr>
              <a:t>(ZTE)</a:t>
            </a:r>
          </a:p>
          <a:p>
            <a:r>
              <a:rPr lang="en-US" altLang="zh-CN" sz="2000" dirty="0" smtClean="0">
                <a:solidFill>
                  <a:schemeClr val="tx1"/>
                </a:solidFill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Chang Liu(</a:t>
            </a:r>
            <a:r>
              <a:rPr lang="en-US" altLang="zh-CN" sz="2000" dirty="0" err="1" smtClean="0">
                <a:solidFill>
                  <a:schemeClr val="tx1"/>
                </a:solidFill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Cina</a:t>
            </a:r>
            <a:r>
              <a:rPr lang="en-US" altLang="zh-CN" sz="2000" dirty="0" smtClean="0">
                <a:solidFill>
                  <a:schemeClr val="tx1"/>
                </a:solidFill>
                <a:uFillTx/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Unicom)</a:t>
            </a:r>
          </a:p>
          <a:p>
            <a:endParaRPr lang="zh-CN" altLang="en-US" sz="2000" dirty="0">
              <a:solidFill>
                <a:schemeClr val="tx1"/>
              </a:solidFill>
              <a:uFillTx/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23101" y="3452742"/>
            <a:ext cx="3314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draft-hu-bier-bfd-02.txt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Changes from version 00 &amp;01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Removes </a:t>
            </a:r>
            <a:r>
              <a:rPr lang="en-US" altLang="zh-CN" dirty="0"/>
              <a:t>the definition of BIER OAM packet format, and </a:t>
            </a:r>
            <a:r>
              <a:rPr lang="en-US" altLang="zh-CN" dirty="0" smtClean="0"/>
              <a:t>refers </a:t>
            </a:r>
            <a:r>
              <a:rPr lang="en-US" altLang="zh-CN" dirty="0"/>
              <a:t>it from </a:t>
            </a:r>
            <a:r>
              <a:rPr lang="en-US" altLang="zh-CN" dirty="0" smtClean="0"/>
              <a:t> </a:t>
            </a:r>
            <a:r>
              <a:rPr lang="en-US" altLang="zh-CN" dirty="0"/>
              <a:t>&lt;</a:t>
            </a:r>
            <a:r>
              <a:rPr lang="en-US" altLang="zh-CN" dirty="0" smtClean="0"/>
              <a:t>draft-</a:t>
            </a:r>
            <a:r>
              <a:rPr lang="en-US" altLang="zh-CN" dirty="0" err="1" smtClean="0"/>
              <a:t>ietf</a:t>
            </a:r>
            <a:r>
              <a:rPr lang="en-US" altLang="zh-CN" dirty="0" smtClean="0"/>
              <a:t>-bier-ping&gt;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dirty="0" smtClean="0"/>
              <a:t> for </a:t>
            </a:r>
            <a:r>
              <a:rPr lang="en-US" altLang="zh-CN" dirty="0"/>
              <a:t>the BIER OAM packet format has been defined in &lt;draft-</a:t>
            </a:r>
            <a:r>
              <a:rPr lang="en-US" altLang="zh-CN" dirty="0" err="1"/>
              <a:t>ietf</a:t>
            </a:r>
            <a:r>
              <a:rPr lang="en-US" altLang="zh-CN" dirty="0"/>
              <a:t>-bier-ping</a:t>
            </a:r>
            <a:r>
              <a:rPr lang="en-US" altLang="zh-CN" dirty="0" smtClean="0"/>
              <a:t>&gt;.</a:t>
            </a:r>
          </a:p>
          <a:p>
            <a:r>
              <a:rPr lang="en-US" altLang="zh-CN" dirty="0" smtClean="0"/>
              <a:t>Removes the one-hop bootstrap part ,and keeps multi-hop bootstrap only: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zh-CN" dirty="0" smtClean="0"/>
              <a:t>The multi-hop bootstrap is more suitable:  Because BIER is overlay technology, and it is more </a:t>
            </a:r>
            <a:r>
              <a:rPr lang="en-US" altLang="zh-CN" dirty="0"/>
              <a:t>likely that BFRs are connected by </a:t>
            </a:r>
            <a:r>
              <a:rPr lang="en-US" altLang="zh-CN" dirty="0" smtClean="0"/>
              <a:t>tunnels. </a:t>
            </a:r>
          </a:p>
          <a:p>
            <a:r>
              <a:rPr lang="en-US" altLang="zh-CN" dirty="0" smtClean="0"/>
              <a:t>Corrects </a:t>
            </a:r>
            <a:r>
              <a:rPr lang="en-US" altLang="zh-CN" dirty="0"/>
              <a:t>some </a:t>
            </a:r>
            <a:r>
              <a:rPr lang="en-US" altLang="zh-CN" dirty="0" smtClean="0"/>
              <a:t>references: </a:t>
            </a:r>
            <a:r>
              <a:rPr lang="en-US" altLang="zh-CN" dirty="0"/>
              <a:t>because some draft had been published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Riches </a:t>
            </a:r>
            <a:r>
              <a:rPr lang="en-US" altLang="zh-CN" dirty="0"/>
              <a:t>the security and Acknowledgments parts</a:t>
            </a:r>
            <a:r>
              <a:rPr lang="en-US" altLang="zh-CN" dirty="0" smtClean="0"/>
              <a:t>.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19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1219" y="619433"/>
            <a:ext cx="10515600" cy="1012262"/>
          </a:xfrm>
        </p:spPr>
        <p:txBody>
          <a:bodyPr/>
          <a:lstStyle/>
          <a:p>
            <a:r>
              <a:rPr lang="en-US" altLang="zh-CN" dirty="0" smtClean="0"/>
              <a:t>BIER BFD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08703" y="1692890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BIER BFD is based on draft-</a:t>
            </a:r>
            <a:r>
              <a:rPr lang="en-US" altLang="zh-CN" dirty="0" err="1" smtClean="0"/>
              <a:t>ietf</a:t>
            </a:r>
            <a:r>
              <a:rPr lang="en-US" altLang="zh-CN" dirty="0" smtClean="0"/>
              <a:t>-</a:t>
            </a:r>
            <a:r>
              <a:rPr lang="en-US" altLang="zh-CN" dirty="0" err="1" smtClean="0"/>
              <a:t>bfd</a:t>
            </a:r>
            <a:r>
              <a:rPr lang="en-US" altLang="zh-CN" dirty="0" smtClean="0"/>
              <a:t>-multipoint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 Uses Demand mode( defined in RFC 5880) – no three-way handshake</a:t>
            </a:r>
          </a:p>
          <a:p>
            <a:pPr>
              <a:buFont typeface="Wingdings" pitchFamily="2" charset="2"/>
              <a:buChar char="Ø"/>
            </a:pP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BFERs use source address and My discriminator to </a:t>
            </a:r>
            <a:r>
              <a:rPr lang="en-US" altLang="zh-CN" dirty="0" err="1" smtClean="0"/>
              <a:t>demultiplex</a:t>
            </a:r>
            <a:r>
              <a:rPr lang="en-US" altLang="zh-CN" dirty="0" smtClean="0"/>
              <a:t> BFD sessions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Source address: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 BFIR-id and BIER   MPLS Label(MPLS network)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CN" dirty="0" smtClean="0"/>
              <a:t>BFIR-id and BIFT-id(Non-MPLS network)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BIER BFD Encapsulation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15909"/>
            <a:ext cx="10515600" cy="2082698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BIER BFD encapsulation uses the BIER OAM packet format defined </a:t>
            </a:r>
            <a:r>
              <a:rPr lang="en-US" altLang="zh-CN" sz="2400" dirty="0" smtClean="0"/>
              <a:t>in </a:t>
            </a:r>
            <a:r>
              <a:rPr lang="en-US" altLang="zh-CN" sz="2400" dirty="0"/>
              <a:t>[I-</a:t>
            </a:r>
            <a:r>
              <a:rPr lang="en-US" altLang="zh-CN" sz="2400" dirty="0" err="1"/>
              <a:t>D.ietf</a:t>
            </a:r>
            <a:r>
              <a:rPr lang="en-US" altLang="zh-CN" sz="2400" dirty="0"/>
              <a:t>-bier-ping]. </a:t>
            </a:r>
            <a:endParaRPr lang="en-US" altLang="zh-CN" sz="2400" dirty="0" smtClean="0"/>
          </a:p>
          <a:p>
            <a:r>
              <a:rPr lang="en-US" altLang="zh-CN" sz="2400" dirty="0" err="1"/>
              <a:t>Msg</a:t>
            </a:r>
            <a:r>
              <a:rPr lang="en-US" altLang="zh-CN" sz="2400" dirty="0"/>
              <a:t> Type field MUST be set </a:t>
            </a:r>
            <a:r>
              <a:rPr lang="en-US" altLang="zh-CN" sz="2400" dirty="0" smtClean="0"/>
              <a:t>to BIER BFD </a:t>
            </a:r>
            <a:r>
              <a:rPr lang="en-US" altLang="zh-CN" sz="2400" dirty="0"/>
              <a:t>(TBD by </a:t>
            </a:r>
            <a:r>
              <a:rPr lang="en-US" altLang="zh-CN" sz="2400" dirty="0" smtClean="0"/>
              <a:t>IANA)</a:t>
            </a:r>
          </a:p>
          <a:p>
            <a:r>
              <a:rPr lang="en-US" altLang="zh-CN" sz="2400" dirty="0"/>
              <a:t>BFD Control </a:t>
            </a:r>
            <a:r>
              <a:rPr lang="en-US" altLang="zh-CN" sz="2400" dirty="0" smtClean="0"/>
              <a:t>packet[RFC5880</a:t>
            </a:r>
            <a:r>
              <a:rPr lang="en-US" altLang="zh-CN" sz="2400" dirty="0"/>
              <a:t>] immediately follows the BIER OAM header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Bootstrapping BIER BFD session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7347155" cy="435133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/>
              <a:t>Multi-hop Bootstrapping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Use BIER OAM ping [I-</a:t>
            </a:r>
            <a:r>
              <a:rPr lang="en-US" altLang="zh-CN" dirty="0" err="1" smtClean="0"/>
              <a:t>D.ietf</a:t>
            </a:r>
            <a:r>
              <a:rPr lang="en-US" altLang="zh-CN" dirty="0" smtClean="0"/>
              <a:t>-bier-ping]</a:t>
            </a:r>
          </a:p>
          <a:p>
            <a:pPr lvl="1">
              <a:buFont typeface="Wingdings" pitchFamily="2" charset="2"/>
              <a:buChar char="Ø"/>
            </a:pP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Next Step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3494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We will </a:t>
            </a:r>
            <a:r>
              <a:rPr lang="en-US" altLang="zh-CN" sz="2400" dirty="0" smtClean="0"/>
              <a:t>add active tail solution in the next version</a:t>
            </a:r>
          </a:p>
          <a:p>
            <a:pPr lvl="1">
              <a:lnSpc>
                <a:spcPct val="150000"/>
              </a:lnSpc>
            </a:pPr>
            <a:r>
              <a:rPr lang="en-US" altLang="zh-CN" sz="2000" dirty="0" smtClean="0"/>
              <a:t>Base on the comments received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More comments?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398145" y="1065213"/>
            <a:ext cx="1132713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48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 you</a:t>
            </a:r>
            <a:endParaRPr lang="zh-CN" altLang="en-US" sz="48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220</Words>
  <Application>Microsoft Office PowerPoint</Application>
  <PresentationFormat>宽屏</PresentationFormat>
  <Paragraphs>44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 Unicode MS</vt:lpstr>
      <vt:lpstr>宋体</vt:lpstr>
      <vt:lpstr>Arial</vt:lpstr>
      <vt:lpstr>Calibri</vt:lpstr>
      <vt:lpstr>Calibri Light</vt:lpstr>
      <vt:lpstr>Wingdings</vt:lpstr>
      <vt:lpstr>Office 主题</vt:lpstr>
      <vt:lpstr>BFD for BIER</vt:lpstr>
      <vt:lpstr>Changes from version 00 &amp;01</vt:lpstr>
      <vt:lpstr>BIER BFD</vt:lpstr>
      <vt:lpstr>BIER BFD Encapsulation</vt:lpstr>
      <vt:lpstr>Bootstrapping BIER BFD session</vt:lpstr>
      <vt:lpstr>Next Step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and User Plane Separation Architecture of Cloud based BNG</dc:title>
  <dc:creator>顾戎</dc:creator>
  <cp:lastModifiedBy>胡方伟10075772</cp:lastModifiedBy>
  <cp:revision>229</cp:revision>
  <dcterms:created xsi:type="dcterms:W3CDTF">2017-03-24T15:06:00Z</dcterms:created>
  <dcterms:modified xsi:type="dcterms:W3CDTF">2018-11-06T05:03:54Z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1490623455</vt:lpwstr>
  </property>
  <property fmtid="{D5CDD505-2E9C-101B-9397-08002B2CF9AE}" pid="6" name="_2015_ms_pID_725343">
    <vt:lpwstr>(2)AqLL/kKpCoF8cilEz5UgN99bxnPawT3QP697Tg9PM5ayX+C7yvxCKKaaiAWcrZDoDLR73iMN
8V1t8DK7s9K8Hx6TePWisWETpDpOcnhDUwWzmeqRflXdaEa6MR6eS5oGz+ddCJ1fg3fGab3T
TOWNacOs8iC/7hU+io+nTihfXUCC9xLOV5nge9ElRAjuczXfSAcrqyrhpBSNIvXoOyKXSNOj
mVGXv6PUiYuEBnTnFx</vt:lpwstr>
  </property>
  <property fmtid="{D5CDD505-2E9C-101B-9397-08002B2CF9AE}" pid="7" name="_2015_ms_pID_7253431">
    <vt:lpwstr>b57wnylDwsSB+tasgxUOf8hubm6etGkOFxihcGSk1OlVb6GwV4mn5g
gvi8YbVIujb/61xCmqlJN0K+fyNBSH3/Yp1Pc5G1K1uwWrN4czSUJKsPP9GWNuHPIbhUu/3q
92JGyUJvFSlgrFBJAdJTlrwkAgxdsWc1GbnNp+FqkhwwaA==</vt:lpwstr>
  </property>
  <property fmtid="{D5CDD505-2E9C-101B-9397-08002B2CF9AE}" pid="8" name="KSOProductBuildVer">
    <vt:lpwstr>2052-10.8.0.5918</vt:lpwstr>
  </property>
</Properties>
</file>