
<file path=[Content_Types].xml><?xml version="1.0" encoding="utf-8"?>
<Types xmlns="http://schemas.openxmlformats.org/package/2006/content-types">
  <Default Extension="xml" ContentType="application/xml"/>
  <Default Extension="rels" ContentType="application/vnd.openxmlformats-package.relationships+xml"/>
  <Default Extension="bin" ContentType="application/vnd.openxmlformats-officedocument.presentationml.printerSettings"/>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Override PartName="/ppt/revisionInfo.xml" ContentType="application/vnd.ms-powerpoint.revisioninfo+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4" Type="http://schemas.openxmlformats.org/officeDocument/2006/relationships/custom-properties" Target="docProps/custom.xml"/><Relationship Id="rId1" Type="http://schemas.openxmlformats.org/officeDocument/2006/relationships/officeDocument" Target="ppt/presentation.xml"/><Relationship Id="rId2" Type="http://schemas.openxmlformats.org/package/2006/relationships/metadata/core-properties" Target="docProps/core.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60" r:id="rId1"/>
  </p:sldMasterIdLst>
  <p:notesMasterIdLst>
    <p:notesMasterId r:id="rId7"/>
  </p:notesMasterIdLst>
  <p:handoutMasterIdLst>
    <p:handoutMasterId r:id="rId8"/>
  </p:handoutMasterIdLst>
  <p:sldIdLst>
    <p:sldId id="275" r:id="rId2"/>
    <p:sldId id="274" r:id="rId3"/>
    <p:sldId id="276" r:id="rId4"/>
    <p:sldId id="278" r:id="rId5"/>
    <p:sldId id="277" r:id="rId6"/>
  </p:sldIdLst>
  <p:sldSz cx="9906000" cy="6858000" type="A4"/>
  <p:notesSz cx="7315200" cy="96012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xmlns="">
        <p15:guide id="1" orient="horz" pos="2160">
          <p15:clr>
            <a:srgbClr val="A4A3A4"/>
          </p15:clr>
        </p15:guide>
        <p15:guide id="2" pos="312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useTimings="0">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0"/>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xmlns=""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97" d="100"/>
          <a:sy n="97" d="100"/>
        </p:scale>
        <p:origin x="-440" y="-112"/>
      </p:cViewPr>
      <p:guideLst>
        <p:guide orient="horz" pos="2160"/>
        <p:guide pos="312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66" d="100"/>
        <a:sy n="66" d="100"/>
      </p:scale>
      <p:origin x="0" y="0"/>
    </p:cViewPr>
  </p:sorterViewPr>
  <p:gridSpacing cx="76200" cy="76200"/>
</p:viewPr>
</file>

<file path=ppt/_rels/presentation.xml.rels><?xml version="1.0" encoding="UTF-8" standalone="yes"?>
<Relationships xmlns="http://schemas.openxmlformats.org/package/2006/relationships"><Relationship Id="rId11" Type="http://schemas.openxmlformats.org/officeDocument/2006/relationships/viewProps" Target="viewProps.xml"/><Relationship Id="rId12" Type="http://schemas.openxmlformats.org/officeDocument/2006/relationships/theme" Target="theme/theme1.xml"/><Relationship Id="rId13" Type="http://schemas.openxmlformats.org/officeDocument/2006/relationships/tableStyles" Target="tableStyles.xml"/><Relationship Id="rId21" Type="http://schemas.microsoft.com/office/2015/10/relationships/revisionInfo" Target="revisionInfo.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notesMaster" Target="notesMasters/notesMaster1.xml"/><Relationship Id="rId8" Type="http://schemas.openxmlformats.org/officeDocument/2006/relationships/handoutMaster" Target="handoutMasters/handoutMaster1.xml"/><Relationship Id="rId9" Type="http://schemas.openxmlformats.org/officeDocument/2006/relationships/printerSettings" Target="printerSettings/printerSettings1.bin"/><Relationship Id="rId10" Type="http://schemas.openxmlformats.org/officeDocument/2006/relationships/presProps" Target="pres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50" name="Rectangle 2">
            <a:extLst>
              <a:ext uri="{FF2B5EF4-FFF2-40B4-BE49-F238E27FC236}">
                <a16:creationId xmlns:a16="http://schemas.microsoft.com/office/drawing/2014/main" xmlns="" id="{28DFC377-C8F5-4726-9940-1BD979DB8EC7}"/>
              </a:ext>
            </a:extLst>
          </p:cNvPr>
          <p:cNvSpPr>
            <a:spLocks noChangeArrowheads="1"/>
          </p:cNvSpPr>
          <p:nvPr/>
        </p:nvSpPr>
        <p:spPr bwMode="auto">
          <a:xfrm>
            <a:off x="3254375" y="9147175"/>
            <a:ext cx="808038" cy="2651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2924" tIns="47307" rIns="92924" bIns="47307">
            <a:spAutoFit/>
          </a:bodyPr>
          <a:lstStyle>
            <a:lvl1pPr defTabSz="923925">
              <a:defRPr sz="2200" b="1">
                <a:solidFill>
                  <a:schemeClr val="tx1"/>
                </a:solidFill>
                <a:latin typeface="Arial" panose="020B0604020202020204" pitchFamily="34" charset="0"/>
                <a:ea typeface="MS PGothic" panose="020B0600070205080204" pitchFamily="34" charset="-128"/>
              </a:defRPr>
            </a:lvl1pPr>
            <a:lvl2pPr marL="742950" indent="-285750" defTabSz="923925">
              <a:defRPr sz="2200" b="1">
                <a:solidFill>
                  <a:schemeClr val="tx1"/>
                </a:solidFill>
                <a:latin typeface="Arial" panose="020B0604020202020204" pitchFamily="34" charset="0"/>
                <a:ea typeface="MS PGothic" panose="020B0600070205080204" pitchFamily="34" charset="-128"/>
              </a:defRPr>
            </a:lvl2pPr>
            <a:lvl3pPr marL="1143000" indent="-228600" defTabSz="923925">
              <a:defRPr sz="2200" b="1">
                <a:solidFill>
                  <a:schemeClr val="tx1"/>
                </a:solidFill>
                <a:latin typeface="Arial" panose="020B0604020202020204" pitchFamily="34" charset="0"/>
                <a:ea typeface="MS PGothic" panose="020B0600070205080204" pitchFamily="34" charset="-128"/>
              </a:defRPr>
            </a:lvl3pPr>
            <a:lvl4pPr marL="1600200" indent="-228600" defTabSz="923925">
              <a:defRPr sz="2200" b="1">
                <a:solidFill>
                  <a:schemeClr val="tx1"/>
                </a:solidFill>
                <a:latin typeface="Arial" panose="020B0604020202020204" pitchFamily="34" charset="0"/>
                <a:ea typeface="MS PGothic" panose="020B0600070205080204" pitchFamily="34" charset="-128"/>
              </a:defRPr>
            </a:lvl4pPr>
            <a:lvl5pPr marL="2057400" indent="-228600" defTabSz="923925">
              <a:defRPr sz="2200" b="1">
                <a:solidFill>
                  <a:schemeClr val="tx1"/>
                </a:solidFill>
                <a:latin typeface="Arial" panose="020B0604020202020204" pitchFamily="34" charset="0"/>
                <a:ea typeface="MS PGothic" panose="020B0600070205080204" pitchFamily="34" charset="-128"/>
              </a:defRPr>
            </a:lvl5pPr>
            <a:lvl6pPr marL="2514600" indent="-228600" defTabSz="923925" eaLnBrk="0" fontAlgn="base" hangingPunct="0">
              <a:spcBef>
                <a:spcPct val="0"/>
              </a:spcBef>
              <a:spcAft>
                <a:spcPct val="0"/>
              </a:spcAft>
              <a:defRPr sz="2200" b="1">
                <a:solidFill>
                  <a:schemeClr val="tx1"/>
                </a:solidFill>
                <a:latin typeface="Arial" panose="020B0604020202020204" pitchFamily="34" charset="0"/>
                <a:ea typeface="MS PGothic" panose="020B0600070205080204" pitchFamily="34" charset="-128"/>
              </a:defRPr>
            </a:lvl6pPr>
            <a:lvl7pPr marL="2971800" indent="-228600" defTabSz="923925" eaLnBrk="0" fontAlgn="base" hangingPunct="0">
              <a:spcBef>
                <a:spcPct val="0"/>
              </a:spcBef>
              <a:spcAft>
                <a:spcPct val="0"/>
              </a:spcAft>
              <a:defRPr sz="2200" b="1">
                <a:solidFill>
                  <a:schemeClr val="tx1"/>
                </a:solidFill>
                <a:latin typeface="Arial" panose="020B0604020202020204" pitchFamily="34" charset="0"/>
                <a:ea typeface="MS PGothic" panose="020B0600070205080204" pitchFamily="34" charset="-128"/>
              </a:defRPr>
            </a:lvl7pPr>
            <a:lvl8pPr marL="3429000" indent="-228600" defTabSz="923925" eaLnBrk="0" fontAlgn="base" hangingPunct="0">
              <a:spcBef>
                <a:spcPct val="0"/>
              </a:spcBef>
              <a:spcAft>
                <a:spcPct val="0"/>
              </a:spcAft>
              <a:defRPr sz="2200" b="1">
                <a:solidFill>
                  <a:schemeClr val="tx1"/>
                </a:solidFill>
                <a:latin typeface="Arial" panose="020B0604020202020204" pitchFamily="34" charset="0"/>
                <a:ea typeface="MS PGothic" panose="020B0600070205080204" pitchFamily="34" charset="-128"/>
              </a:defRPr>
            </a:lvl8pPr>
            <a:lvl9pPr marL="3886200" indent="-228600" defTabSz="923925" eaLnBrk="0" fontAlgn="base" hangingPunct="0">
              <a:spcBef>
                <a:spcPct val="0"/>
              </a:spcBef>
              <a:spcAft>
                <a:spcPct val="0"/>
              </a:spcAft>
              <a:defRPr sz="2200" b="1">
                <a:solidFill>
                  <a:schemeClr val="tx1"/>
                </a:solidFill>
                <a:latin typeface="Arial" panose="020B0604020202020204" pitchFamily="34" charset="0"/>
                <a:ea typeface="MS PGothic" panose="020B0600070205080204" pitchFamily="34" charset="-128"/>
              </a:defRPr>
            </a:lvl9pPr>
          </a:lstStyle>
          <a:p>
            <a:pPr algn="ctr">
              <a:lnSpc>
                <a:spcPct val="90000"/>
              </a:lnSpc>
            </a:pPr>
            <a:r>
              <a:rPr lang="en-US" altLang="en-US" sz="1300" b="0"/>
              <a:t>Page </a:t>
            </a:r>
            <a:fld id="{26900773-09E2-4FF9-9928-3D253DADAC31}" type="slidenum">
              <a:rPr lang="en-US" altLang="en-US" sz="1300" b="0"/>
              <a:pPr algn="ctr">
                <a:lnSpc>
                  <a:spcPct val="90000"/>
                </a:lnSpc>
              </a:pPr>
              <a:t>‹#›</a:t>
            </a:fld>
            <a:endParaRPr lang="en-US" altLang="en-US" sz="1300" b="0"/>
          </a:p>
        </p:txBody>
      </p:sp>
    </p:spTree>
    <p:extLst>
      <p:ext uri="{BB962C8B-B14F-4D97-AF65-F5344CB8AC3E}">
        <p14:creationId xmlns:p14="http://schemas.microsoft.com/office/powerpoint/2010/main" val="2414093628"/>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50" name="Rectangle 2">
            <a:extLst>
              <a:ext uri="{FF2B5EF4-FFF2-40B4-BE49-F238E27FC236}">
                <a16:creationId xmlns:a16="http://schemas.microsoft.com/office/drawing/2014/main" xmlns="" id="{50F7CAB9-A7AB-496B-9AA6-108043506A3D}"/>
              </a:ext>
            </a:extLst>
          </p:cNvPr>
          <p:cNvSpPr>
            <a:spLocks noGrp="1" noChangeArrowheads="1"/>
          </p:cNvSpPr>
          <p:nvPr>
            <p:ph type="body" sz="quarter" idx="3"/>
          </p:nvPr>
        </p:nvSpPr>
        <p:spPr bwMode="auto">
          <a:xfrm>
            <a:off x="974725" y="4559300"/>
            <a:ext cx="5365750" cy="4321175"/>
          </a:xfrm>
          <a:prstGeom prst="rect">
            <a:avLst/>
          </a:prstGeom>
          <a:noFill/>
          <a:ln w="12700">
            <a:noFill/>
            <a:miter lim="800000"/>
            <a:headEnd/>
            <a:tailEnd/>
          </a:ln>
          <a:effectLst/>
        </p:spPr>
        <p:txBody>
          <a:bodyPr vert="horz" wrap="square" lIns="96304" tIns="47307" rIns="96304" bIns="47307" numCol="1" anchor="t" anchorCtr="0" compatLnSpc="1">
            <a:prstTxWarp prst="textNoShape">
              <a:avLst/>
            </a:prstTxWarp>
          </a:bodyPr>
          <a:lstStyle/>
          <a:p>
            <a:pPr lvl="0"/>
            <a:r>
              <a:rPr lang="en-US" noProof="0"/>
              <a:t>Body Text</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3075" name="Rectangle 3">
            <a:extLst>
              <a:ext uri="{FF2B5EF4-FFF2-40B4-BE49-F238E27FC236}">
                <a16:creationId xmlns:a16="http://schemas.microsoft.com/office/drawing/2014/main" xmlns="" id="{8EA47E9E-3B5E-427E-A302-141446FD7BDF}"/>
              </a:ext>
            </a:extLst>
          </p:cNvPr>
          <p:cNvSpPr>
            <a:spLocks noChangeArrowheads="1"/>
          </p:cNvSpPr>
          <p:nvPr/>
        </p:nvSpPr>
        <p:spPr bwMode="auto">
          <a:xfrm>
            <a:off x="3254375" y="9147175"/>
            <a:ext cx="808038" cy="2651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2924" tIns="47307" rIns="92924" bIns="47307">
            <a:spAutoFit/>
          </a:bodyPr>
          <a:lstStyle>
            <a:lvl1pPr defTabSz="923925">
              <a:defRPr sz="2200" b="1">
                <a:solidFill>
                  <a:schemeClr val="tx1"/>
                </a:solidFill>
                <a:latin typeface="Arial" panose="020B0604020202020204" pitchFamily="34" charset="0"/>
                <a:ea typeface="MS PGothic" panose="020B0600070205080204" pitchFamily="34" charset="-128"/>
              </a:defRPr>
            </a:lvl1pPr>
            <a:lvl2pPr marL="742950" indent="-285750" defTabSz="923925">
              <a:defRPr sz="2200" b="1">
                <a:solidFill>
                  <a:schemeClr val="tx1"/>
                </a:solidFill>
                <a:latin typeface="Arial" panose="020B0604020202020204" pitchFamily="34" charset="0"/>
                <a:ea typeface="MS PGothic" panose="020B0600070205080204" pitchFamily="34" charset="-128"/>
              </a:defRPr>
            </a:lvl2pPr>
            <a:lvl3pPr marL="1143000" indent="-228600" defTabSz="923925">
              <a:defRPr sz="2200" b="1">
                <a:solidFill>
                  <a:schemeClr val="tx1"/>
                </a:solidFill>
                <a:latin typeface="Arial" panose="020B0604020202020204" pitchFamily="34" charset="0"/>
                <a:ea typeface="MS PGothic" panose="020B0600070205080204" pitchFamily="34" charset="-128"/>
              </a:defRPr>
            </a:lvl3pPr>
            <a:lvl4pPr marL="1600200" indent="-228600" defTabSz="923925">
              <a:defRPr sz="2200" b="1">
                <a:solidFill>
                  <a:schemeClr val="tx1"/>
                </a:solidFill>
                <a:latin typeface="Arial" panose="020B0604020202020204" pitchFamily="34" charset="0"/>
                <a:ea typeface="MS PGothic" panose="020B0600070205080204" pitchFamily="34" charset="-128"/>
              </a:defRPr>
            </a:lvl4pPr>
            <a:lvl5pPr marL="2057400" indent="-228600" defTabSz="923925">
              <a:defRPr sz="2200" b="1">
                <a:solidFill>
                  <a:schemeClr val="tx1"/>
                </a:solidFill>
                <a:latin typeface="Arial" panose="020B0604020202020204" pitchFamily="34" charset="0"/>
                <a:ea typeface="MS PGothic" panose="020B0600070205080204" pitchFamily="34" charset="-128"/>
              </a:defRPr>
            </a:lvl5pPr>
            <a:lvl6pPr marL="2514600" indent="-228600" defTabSz="923925" eaLnBrk="0" fontAlgn="base" hangingPunct="0">
              <a:spcBef>
                <a:spcPct val="0"/>
              </a:spcBef>
              <a:spcAft>
                <a:spcPct val="0"/>
              </a:spcAft>
              <a:defRPr sz="2200" b="1">
                <a:solidFill>
                  <a:schemeClr val="tx1"/>
                </a:solidFill>
                <a:latin typeface="Arial" panose="020B0604020202020204" pitchFamily="34" charset="0"/>
                <a:ea typeface="MS PGothic" panose="020B0600070205080204" pitchFamily="34" charset="-128"/>
              </a:defRPr>
            </a:lvl6pPr>
            <a:lvl7pPr marL="2971800" indent="-228600" defTabSz="923925" eaLnBrk="0" fontAlgn="base" hangingPunct="0">
              <a:spcBef>
                <a:spcPct val="0"/>
              </a:spcBef>
              <a:spcAft>
                <a:spcPct val="0"/>
              </a:spcAft>
              <a:defRPr sz="2200" b="1">
                <a:solidFill>
                  <a:schemeClr val="tx1"/>
                </a:solidFill>
                <a:latin typeface="Arial" panose="020B0604020202020204" pitchFamily="34" charset="0"/>
                <a:ea typeface="MS PGothic" panose="020B0600070205080204" pitchFamily="34" charset="-128"/>
              </a:defRPr>
            </a:lvl7pPr>
            <a:lvl8pPr marL="3429000" indent="-228600" defTabSz="923925" eaLnBrk="0" fontAlgn="base" hangingPunct="0">
              <a:spcBef>
                <a:spcPct val="0"/>
              </a:spcBef>
              <a:spcAft>
                <a:spcPct val="0"/>
              </a:spcAft>
              <a:defRPr sz="2200" b="1">
                <a:solidFill>
                  <a:schemeClr val="tx1"/>
                </a:solidFill>
                <a:latin typeface="Arial" panose="020B0604020202020204" pitchFamily="34" charset="0"/>
                <a:ea typeface="MS PGothic" panose="020B0600070205080204" pitchFamily="34" charset="-128"/>
              </a:defRPr>
            </a:lvl8pPr>
            <a:lvl9pPr marL="3886200" indent="-228600" defTabSz="923925" eaLnBrk="0" fontAlgn="base" hangingPunct="0">
              <a:spcBef>
                <a:spcPct val="0"/>
              </a:spcBef>
              <a:spcAft>
                <a:spcPct val="0"/>
              </a:spcAft>
              <a:defRPr sz="2200" b="1">
                <a:solidFill>
                  <a:schemeClr val="tx1"/>
                </a:solidFill>
                <a:latin typeface="Arial" panose="020B0604020202020204" pitchFamily="34" charset="0"/>
                <a:ea typeface="MS PGothic" panose="020B0600070205080204" pitchFamily="34" charset="-128"/>
              </a:defRPr>
            </a:lvl9pPr>
          </a:lstStyle>
          <a:p>
            <a:pPr algn="ctr">
              <a:lnSpc>
                <a:spcPct val="90000"/>
              </a:lnSpc>
            </a:pPr>
            <a:r>
              <a:rPr lang="en-US" altLang="en-US" sz="1300" b="0"/>
              <a:t>Page </a:t>
            </a:r>
            <a:fld id="{46B943E8-C72B-486A-AFEB-A18CE817B743}" type="slidenum">
              <a:rPr lang="en-US" altLang="en-US" sz="1300" b="0"/>
              <a:pPr algn="ctr">
                <a:lnSpc>
                  <a:spcPct val="90000"/>
                </a:lnSpc>
              </a:pPr>
              <a:t>‹#›</a:t>
            </a:fld>
            <a:endParaRPr lang="en-US" altLang="en-US" sz="1300" b="0"/>
          </a:p>
        </p:txBody>
      </p:sp>
      <p:sp>
        <p:nvSpPr>
          <p:cNvPr id="3076" name="Rectangle 4">
            <a:extLst>
              <a:ext uri="{FF2B5EF4-FFF2-40B4-BE49-F238E27FC236}">
                <a16:creationId xmlns:a16="http://schemas.microsoft.com/office/drawing/2014/main" xmlns="" id="{9D240796-28F8-4971-95A3-858163DDC291}"/>
              </a:ext>
            </a:extLst>
          </p:cNvPr>
          <p:cNvSpPr>
            <a:spLocks noGrp="1" noRot="1" noChangeAspect="1" noChangeArrowheads="1" noTextEdit="1"/>
          </p:cNvSpPr>
          <p:nvPr>
            <p:ph type="sldImg" idx="2"/>
          </p:nvPr>
        </p:nvSpPr>
        <p:spPr bwMode="auto">
          <a:xfrm>
            <a:off x="1069975" y="728663"/>
            <a:ext cx="5180013" cy="3586162"/>
          </a:xfrm>
          <a:prstGeom prst="rect">
            <a:avLst/>
          </a:prstGeom>
          <a:noFill/>
          <a:ln w="12700">
            <a:solidFill>
              <a:schemeClr val="tx1"/>
            </a:solidFill>
            <a:miter lim="800000"/>
            <a:headEnd/>
            <a:tailEnd/>
          </a:ln>
          <a:extLst>
            <a:ext uri="{909E8E84-426E-40dd-AFC4-6F175D3DCCD1}">
              <a14:hiddenFill xmlns:a14="http://schemas.microsoft.com/office/drawing/2010/main">
                <a:solidFill>
                  <a:srgbClr val="FFFFFF"/>
                </a:solidFill>
              </a14:hiddenFill>
            </a:ext>
          </a:extLst>
        </p:spPr>
      </p:sp>
    </p:spTree>
    <p:extLst>
      <p:ext uri="{BB962C8B-B14F-4D97-AF65-F5344CB8AC3E}">
        <p14:creationId xmlns:p14="http://schemas.microsoft.com/office/powerpoint/2010/main" val="1263347242"/>
      </p:ext>
    </p:extLst>
  </p:cSld>
  <p:clrMap bg1="lt1" tx1="dk1" bg2="lt2" tx2="dk2" accent1="accent1" accent2="accent2" accent3="accent3" accent4="accent4" accent5="accent5" accent6="accent6" hlink="hlink" folHlink="folHlink"/>
  <p:notesStyle>
    <a:lvl1pPr algn="l" rtl="0" eaLnBrk="0" fontAlgn="base" hangingPunct="0">
      <a:lnSpc>
        <a:spcPct val="90000"/>
      </a:lnSpc>
      <a:spcBef>
        <a:spcPct val="40000"/>
      </a:spcBef>
      <a:spcAft>
        <a:spcPct val="0"/>
      </a:spcAft>
      <a:defRPr sz="1200" kern="1200">
        <a:solidFill>
          <a:schemeClr val="tx1"/>
        </a:solidFill>
        <a:latin typeface="Arial" charset="0"/>
        <a:ea typeface="MS PGothic" panose="020B0600070205080204" pitchFamily="34" charset="-128"/>
        <a:cs typeface="ＭＳ Ｐゴシック" charset="-128"/>
      </a:defRPr>
    </a:lvl1pPr>
    <a:lvl2pPr marL="457200" algn="l" rtl="0" eaLnBrk="0" fontAlgn="base" hangingPunct="0">
      <a:lnSpc>
        <a:spcPct val="90000"/>
      </a:lnSpc>
      <a:spcBef>
        <a:spcPct val="40000"/>
      </a:spcBef>
      <a:spcAft>
        <a:spcPct val="0"/>
      </a:spcAft>
      <a:defRPr sz="1200" kern="1200">
        <a:solidFill>
          <a:schemeClr val="tx1"/>
        </a:solidFill>
        <a:latin typeface="Arial" charset="0"/>
        <a:ea typeface="MS PGothic" panose="020B0600070205080204" pitchFamily="34" charset="-128"/>
        <a:cs typeface="+mn-cs"/>
      </a:defRPr>
    </a:lvl2pPr>
    <a:lvl3pPr marL="914400" algn="l" rtl="0" eaLnBrk="0" fontAlgn="base" hangingPunct="0">
      <a:lnSpc>
        <a:spcPct val="90000"/>
      </a:lnSpc>
      <a:spcBef>
        <a:spcPct val="40000"/>
      </a:spcBef>
      <a:spcAft>
        <a:spcPct val="0"/>
      </a:spcAft>
      <a:defRPr sz="1200" kern="1200">
        <a:solidFill>
          <a:schemeClr val="tx1"/>
        </a:solidFill>
        <a:latin typeface="Arial" charset="0"/>
        <a:ea typeface="MS PGothic" panose="020B0600070205080204" pitchFamily="34" charset="-128"/>
        <a:cs typeface="+mn-cs"/>
      </a:defRPr>
    </a:lvl3pPr>
    <a:lvl4pPr marL="1371600" algn="l" rtl="0" eaLnBrk="0" fontAlgn="base" hangingPunct="0">
      <a:lnSpc>
        <a:spcPct val="90000"/>
      </a:lnSpc>
      <a:spcBef>
        <a:spcPct val="40000"/>
      </a:spcBef>
      <a:spcAft>
        <a:spcPct val="0"/>
      </a:spcAft>
      <a:defRPr sz="1200" kern="1200">
        <a:solidFill>
          <a:schemeClr val="tx1"/>
        </a:solidFill>
        <a:latin typeface="Arial" charset="0"/>
        <a:ea typeface="MS PGothic" panose="020B0600070205080204" pitchFamily="34" charset="-128"/>
        <a:cs typeface="+mn-cs"/>
      </a:defRPr>
    </a:lvl4pPr>
    <a:lvl5pPr marL="1828800" algn="l" rtl="0" eaLnBrk="0" fontAlgn="base" hangingPunct="0">
      <a:lnSpc>
        <a:spcPct val="90000"/>
      </a:lnSpc>
      <a:spcBef>
        <a:spcPct val="40000"/>
      </a:spcBef>
      <a:spcAft>
        <a:spcPct val="0"/>
      </a:spcAft>
      <a:defRPr sz="1200" kern="1200">
        <a:solidFill>
          <a:schemeClr val="tx1"/>
        </a:solidFill>
        <a:latin typeface="Arial" charset="0"/>
        <a:ea typeface="MS PGothic" panose="020B0600070205080204" pitchFamily="34" charset="-128"/>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3.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4.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5.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Tree>
    <p:extLst>
      <p:ext uri="{BB962C8B-B14F-4D97-AF65-F5344CB8AC3E}">
        <p14:creationId xmlns:p14="http://schemas.microsoft.com/office/powerpoint/2010/main" val="2969177657"/>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1" name="Rectangle 2">
            <a:extLst>
              <a:ext uri="{FF2B5EF4-FFF2-40B4-BE49-F238E27FC236}">
                <a16:creationId xmlns:a16="http://schemas.microsoft.com/office/drawing/2014/main" xmlns="" id="{212E6B79-571E-43B2-B08C-0E57F27EE679}"/>
              </a:ext>
            </a:extLst>
          </p:cNvPr>
          <p:cNvSpPr>
            <a:spLocks noGrp="1" noRot="1" noChangeAspect="1" noChangeArrowheads="1" noTextEdit="1"/>
          </p:cNvSpPr>
          <p:nvPr>
            <p:ph type="sldImg"/>
          </p:nvPr>
        </p:nvSpPr>
        <p:spPr>
          <a:ln/>
        </p:spPr>
      </p:sp>
      <p:sp>
        <p:nvSpPr>
          <p:cNvPr id="5122" name="Rectangle 3">
            <a:extLst>
              <a:ext uri="{FF2B5EF4-FFF2-40B4-BE49-F238E27FC236}">
                <a16:creationId xmlns:a16="http://schemas.microsoft.com/office/drawing/2014/main" xmlns="" id="{475C0454-7223-4E76-9768-0202EACEE038}"/>
              </a:ext>
            </a:extLst>
          </p:cNvPr>
          <p:cNvSpPr>
            <a:spLocks noGrp="1" noChangeArrowheads="1"/>
          </p:cNvSpPr>
          <p:nvPr>
            <p:ph type="body" idx="1"/>
          </p:nvPr>
        </p:nvSpPr>
        <p:spPr>
          <a:noFill/>
          <a:ln w="9525"/>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a:latin typeface="Arial" panose="020B0604020202020204" pitchFamily="34" charset="0"/>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Tree>
    <p:extLst>
      <p:ext uri="{BB962C8B-B14F-4D97-AF65-F5344CB8AC3E}">
        <p14:creationId xmlns:p14="http://schemas.microsoft.com/office/powerpoint/2010/main" val="135010883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Tree>
    <p:extLst>
      <p:ext uri="{BB962C8B-B14F-4D97-AF65-F5344CB8AC3E}">
        <p14:creationId xmlns:p14="http://schemas.microsoft.com/office/powerpoint/2010/main" val="3506178651"/>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Tree>
    <p:extLst>
      <p:ext uri="{BB962C8B-B14F-4D97-AF65-F5344CB8AC3E}">
        <p14:creationId xmlns:p14="http://schemas.microsoft.com/office/powerpoint/2010/main" val="1929344388"/>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238250" y="1122363"/>
            <a:ext cx="7429500" cy="2387600"/>
          </a:xfrm>
        </p:spPr>
        <p:txBody>
          <a:bodyPr anchor="b"/>
          <a:lstStyle>
            <a:lvl1pPr algn="ctr">
              <a:defRPr sz="4875"/>
            </a:lvl1pPr>
          </a:lstStyle>
          <a:p>
            <a:r>
              <a:rPr lang="en-US" smtClean="0"/>
              <a:t>Click to edit Master title style</a:t>
            </a:r>
            <a:endParaRPr lang="en-US"/>
          </a:p>
        </p:txBody>
      </p:sp>
      <p:sp>
        <p:nvSpPr>
          <p:cNvPr id="3" name="Subtitle 2"/>
          <p:cNvSpPr>
            <a:spLocks noGrp="1"/>
          </p:cNvSpPr>
          <p:nvPr>
            <p:ph type="subTitle" idx="1"/>
          </p:nvPr>
        </p:nvSpPr>
        <p:spPr>
          <a:xfrm>
            <a:off x="1238250" y="3602038"/>
            <a:ext cx="7429500" cy="1655762"/>
          </a:xfrm>
        </p:spPr>
        <p:txBody>
          <a:bodyPr/>
          <a:lstStyle>
            <a:lvl1pPr marL="0" indent="0" algn="ctr">
              <a:buNone/>
              <a:defRPr sz="1950"/>
            </a:lvl1pPr>
            <a:lvl2pPr marL="371475" indent="0" algn="ctr">
              <a:buNone/>
              <a:defRPr sz="1625"/>
            </a:lvl2pPr>
            <a:lvl3pPr marL="742950" indent="0" algn="ctr">
              <a:buNone/>
              <a:defRPr sz="1463"/>
            </a:lvl3pPr>
            <a:lvl4pPr marL="1114425" indent="0" algn="ctr">
              <a:buNone/>
              <a:defRPr sz="1300"/>
            </a:lvl4pPr>
            <a:lvl5pPr marL="1485900" indent="0" algn="ctr">
              <a:buNone/>
              <a:defRPr sz="1300"/>
            </a:lvl5pPr>
            <a:lvl6pPr marL="1857375" indent="0" algn="ctr">
              <a:buNone/>
              <a:defRPr sz="1300"/>
            </a:lvl6pPr>
            <a:lvl7pPr marL="2228850" indent="0" algn="ctr">
              <a:buNone/>
              <a:defRPr sz="1300"/>
            </a:lvl7pPr>
            <a:lvl8pPr marL="2600325" indent="0" algn="ctr">
              <a:buNone/>
              <a:defRPr sz="1300"/>
            </a:lvl8pPr>
            <a:lvl9pPr marL="2971800" indent="0" algn="ctr">
              <a:buNone/>
              <a:defRPr sz="1300"/>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D22E0768-FABD-4B3C-8541-E5A8BDB375F3}" type="datetimeFigureOut">
              <a:rPr lang="en-US" smtClean="0"/>
              <a:t>11/1/18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171161691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22E0768-FABD-4B3C-8541-E5A8BDB375F3}" type="datetimeFigureOut">
              <a:rPr lang="en-US" smtClean="0"/>
              <a:t>11/1/18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189664171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088981" y="365125"/>
            <a:ext cx="2135981" cy="5811838"/>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81037" y="365125"/>
            <a:ext cx="6284119" cy="5811838"/>
          </a:xfrm>
        </p:spPr>
        <p:txBody>
          <a:bodyPr vert="eaVert"/>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22E0768-FABD-4B3C-8541-E5A8BDB375F3}" type="datetimeFigureOut">
              <a:rPr lang="en-US" smtClean="0"/>
              <a:t>11/1/18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289596492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22E0768-FABD-4B3C-8541-E5A8BDB375F3}" type="datetimeFigureOut">
              <a:rPr lang="en-US" smtClean="0"/>
              <a:t>11/1/18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7775631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75878" y="1709739"/>
            <a:ext cx="8543925" cy="2852737"/>
          </a:xfrm>
        </p:spPr>
        <p:txBody>
          <a:bodyPr anchor="b"/>
          <a:lstStyle>
            <a:lvl1pPr>
              <a:defRPr sz="4875"/>
            </a:lvl1pPr>
          </a:lstStyle>
          <a:p>
            <a:r>
              <a:rPr lang="en-US" smtClean="0"/>
              <a:t>Click to edit Master title style</a:t>
            </a:r>
            <a:endParaRPr lang="en-US"/>
          </a:p>
        </p:txBody>
      </p:sp>
      <p:sp>
        <p:nvSpPr>
          <p:cNvPr id="3" name="Text Placeholder 2"/>
          <p:cNvSpPr>
            <a:spLocks noGrp="1"/>
          </p:cNvSpPr>
          <p:nvPr>
            <p:ph type="body" idx="1"/>
          </p:nvPr>
        </p:nvSpPr>
        <p:spPr>
          <a:xfrm>
            <a:off x="675878" y="4589464"/>
            <a:ext cx="8543925" cy="1500187"/>
          </a:xfrm>
        </p:spPr>
        <p:txBody>
          <a:bodyPr/>
          <a:lstStyle>
            <a:lvl1pPr marL="0" indent="0">
              <a:buNone/>
              <a:defRPr sz="1950">
                <a:solidFill>
                  <a:schemeClr val="tx1">
                    <a:tint val="75000"/>
                  </a:schemeClr>
                </a:solidFill>
              </a:defRPr>
            </a:lvl1pPr>
            <a:lvl2pPr marL="371475" indent="0">
              <a:buNone/>
              <a:defRPr sz="1625">
                <a:solidFill>
                  <a:schemeClr val="tx1">
                    <a:tint val="75000"/>
                  </a:schemeClr>
                </a:solidFill>
              </a:defRPr>
            </a:lvl2pPr>
            <a:lvl3pPr marL="742950" indent="0">
              <a:buNone/>
              <a:defRPr sz="1463">
                <a:solidFill>
                  <a:schemeClr val="tx1">
                    <a:tint val="75000"/>
                  </a:schemeClr>
                </a:solidFill>
              </a:defRPr>
            </a:lvl3pPr>
            <a:lvl4pPr marL="1114425" indent="0">
              <a:buNone/>
              <a:defRPr sz="1300">
                <a:solidFill>
                  <a:schemeClr val="tx1">
                    <a:tint val="75000"/>
                  </a:schemeClr>
                </a:solidFill>
              </a:defRPr>
            </a:lvl4pPr>
            <a:lvl5pPr marL="1485900" indent="0">
              <a:buNone/>
              <a:defRPr sz="1300">
                <a:solidFill>
                  <a:schemeClr val="tx1">
                    <a:tint val="75000"/>
                  </a:schemeClr>
                </a:solidFill>
              </a:defRPr>
            </a:lvl5pPr>
            <a:lvl6pPr marL="1857375" indent="0">
              <a:buNone/>
              <a:defRPr sz="1300">
                <a:solidFill>
                  <a:schemeClr val="tx1">
                    <a:tint val="75000"/>
                  </a:schemeClr>
                </a:solidFill>
              </a:defRPr>
            </a:lvl6pPr>
            <a:lvl7pPr marL="2228850" indent="0">
              <a:buNone/>
              <a:defRPr sz="1300">
                <a:solidFill>
                  <a:schemeClr val="tx1">
                    <a:tint val="75000"/>
                  </a:schemeClr>
                </a:solidFill>
              </a:defRPr>
            </a:lvl7pPr>
            <a:lvl8pPr marL="2600325" indent="0">
              <a:buNone/>
              <a:defRPr sz="1300">
                <a:solidFill>
                  <a:schemeClr val="tx1">
                    <a:tint val="75000"/>
                  </a:schemeClr>
                </a:solidFill>
              </a:defRPr>
            </a:lvl8pPr>
            <a:lvl9pPr marL="2971800" indent="0">
              <a:buNone/>
              <a:defRPr sz="1300">
                <a:solidFill>
                  <a:schemeClr val="tx1">
                    <a:tint val="75000"/>
                  </a:schemeClr>
                </a:solidFill>
              </a:defRPr>
            </a:lvl9pPr>
          </a:lstStyle>
          <a:p>
            <a:pPr lvl="0"/>
            <a:r>
              <a:rPr lang="en-US" smtClean="0"/>
              <a:t>Edit Master text styles</a:t>
            </a:r>
          </a:p>
        </p:txBody>
      </p:sp>
      <p:sp>
        <p:nvSpPr>
          <p:cNvPr id="4" name="Date Placeholder 3"/>
          <p:cNvSpPr>
            <a:spLocks noGrp="1"/>
          </p:cNvSpPr>
          <p:nvPr>
            <p:ph type="dt" sz="half" idx="10"/>
          </p:nvPr>
        </p:nvSpPr>
        <p:spPr/>
        <p:txBody>
          <a:bodyPr/>
          <a:lstStyle/>
          <a:p>
            <a:fld id="{D22E0768-FABD-4B3C-8541-E5A8BDB375F3}" type="datetimeFigureOut">
              <a:rPr lang="en-US" smtClean="0"/>
              <a:t>11/1/18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108851242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81038" y="1825625"/>
            <a:ext cx="4210050" cy="4351338"/>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5014913" y="1825625"/>
            <a:ext cx="4210050" cy="4351338"/>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D22E0768-FABD-4B3C-8541-E5A8BDB375F3}" type="datetimeFigureOut">
              <a:rPr lang="en-US" smtClean="0"/>
              <a:t>11/1/18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125898290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82328" y="365126"/>
            <a:ext cx="8543925" cy="1325563"/>
          </a:xfrm>
        </p:spPr>
        <p:txBody>
          <a:bodyPr/>
          <a:lstStyle/>
          <a:p>
            <a:r>
              <a:rPr lang="en-US" smtClean="0"/>
              <a:t>Click to edit Master title style</a:t>
            </a:r>
            <a:endParaRPr lang="en-US"/>
          </a:p>
        </p:txBody>
      </p:sp>
      <p:sp>
        <p:nvSpPr>
          <p:cNvPr id="3" name="Text Placeholder 2"/>
          <p:cNvSpPr>
            <a:spLocks noGrp="1"/>
          </p:cNvSpPr>
          <p:nvPr>
            <p:ph type="body" idx="1"/>
          </p:nvPr>
        </p:nvSpPr>
        <p:spPr>
          <a:xfrm>
            <a:off x="682328" y="1681163"/>
            <a:ext cx="4190702" cy="823912"/>
          </a:xfrm>
        </p:spPr>
        <p:txBody>
          <a:bodyPr anchor="b"/>
          <a:lstStyle>
            <a:lvl1pPr marL="0" indent="0">
              <a:buNone/>
              <a:defRPr sz="1950" b="1"/>
            </a:lvl1pPr>
            <a:lvl2pPr marL="371475" indent="0">
              <a:buNone/>
              <a:defRPr sz="1625" b="1"/>
            </a:lvl2pPr>
            <a:lvl3pPr marL="742950" indent="0">
              <a:buNone/>
              <a:defRPr sz="1463" b="1"/>
            </a:lvl3pPr>
            <a:lvl4pPr marL="1114425" indent="0">
              <a:buNone/>
              <a:defRPr sz="1300" b="1"/>
            </a:lvl4pPr>
            <a:lvl5pPr marL="1485900" indent="0">
              <a:buNone/>
              <a:defRPr sz="1300" b="1"/>
            </a:lvl5pPr>
            <a:lvl6pPr marL="1857375" indent="0">
              <a:buNone/>
              <a:defRPr sz="1300" b="1"/>
            </a:lvl6pPr>
            <a:lvl7pPr marL="2228850" indent="0">
              <a:buNone/>
              <a:defRPr sz="1300" b="1"/>
            </a:lvl7pPr>
            <a:lvl8pPr marL="2600325" indent="0">
              <a:buNone/>
              <a:defRPr sz="1300" b="1"/>
            </a:lvl8pPr>
            <a:lvl9pPr marL="2971800" indent="0">
              <a:buNone/>
              <a:defRPr sz="1300" b="1"/>
            </a:lvl9pPr>
          </a:lstStyle>
          <a:p>
            <a:pPr lvl="0"/>
            <a:r>
              <a:rPr lang="en-US" smtClean="0"/>
              <a:t>Edit Master text styles</a:t>
            </a:r>
          </a:p>
        </p:txBody>
      </p:sp>
      <p:sp>
        <p:nvSpPr>
          <p:cNvPr id="4" name="Content Placeholder 3"/>
          <p:cNvSpPr>
            <a:spLocks noGrp="1"/>
          </p:cNvSpPr>
          <p:nvPr>
            <p:ph sz="half" idx="2"/>
          </p:nvPr>
        </p:nvSpPr>
        <p:spPr>
          <a:xfrm>
            <a:off x="682328" y="2505075"/>
            <a:ext cx="4190702" cy="3684588"/>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5014913" y="1681163"/>
            <a:ext cx="4211340" cy="823912"/>
          </a:xfrm>
        </p:spPr>
        <p:txBody>
          <a:bodyPr anchor="b"/>
          <a:lstStyle>
            <a:lvl1pPr marL="0" indent="0">
              <a:buNone/>
              <a:defRPr sz="1950" b="1"/>
            </a:lvl1pPr>
            <a:lvl2pPr marL="371475" indent="0">
              <a:buNone/>
              <a:defRPr sz="1625" b="1"/>
            </a:lvl2pPr>
            <a:lvl3pPr marL="742950" indent="0">
              <a:buNone/>
              <a:defRPr sz="1463" b="1"/>
            </a:lvl3pPr>
            <a:lvl4pPr marL="1114425" indent="0">
              <a:buNone/>
              <a:defRPr sz="1300" b="1"/>
            </a:lvl4pPr>
            <a:lvl5pPr marL="1485900" indent="0">
              <a:buNone/>
              <a:defRPr sz="1300" b="1"/>
            </a:lvl5pPr>
            <a:lvl6pPr marL="1857375" indent="0">
              <a:buNone/>
              <a:defRPr sz="1300" b="1"/>
            </a:lvl6pPr>
            <a:lvl7pPr marL="2228850" indent="0">
              <a:buNone/>
              <a:defRPr sz="1300" b="1"/>
            </a:lvl7pPr>
            <a:lvl8pPr marL="2600325" indent="0">
              <a:buNone/>
              <a:defRPr sz="1300" b="1"/>
            </a:lvl8pPr>
            <a:lvl9pPr marL="2971800" indent="0">
              <a:buNone/>
              <a:defRPr sz="1300" b="1"/>
            </a:lvl9pPr>
          </a:lstStyle>
          <a:p>
            <a:pPr lvl="0"/>
            <a:r>
              <a:rPr lang="en-US" smtClean="0"/>
              <a:t>Edit Master text styles</a:t>
            </a:r>
          </a:p>
        </p:txBody>
      </p:sp>
      <p:sp>
        <p:nvSpPr>
          <p:cNvPr id="6" name="Content Placeholder 5"/>
          <p:cNvSpPr>
            <a:spLocks noGrp="1"/>
          </p:cNvSpPr>
          <p:nvPr>
            <p:ph sz="quarter" idx="4"/>
          </p:nvPr>
        </p:nvSpPr>
        <p:spPr>
          <a:xfrm>
            <a:off x="5014913" y="2505075"/>
            <a:ext cx="4211340" cy="3684588"/>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D22E0768-FABD-4B3C-8541-E5A8BDB375F3}" type="datetimeFigureOut">
              <a:rPr lang="en-US" smtClean="0"/>
              <a:t>11/1/18</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33652080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D22E0768-FABD-4B3C-8541-E5A8BDB375F3}" type="datetimeFigureOut">
              <a:rPr lang="en-US" smtClean="0"/>
              <a:t>11/1/18</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313239580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D22E0768-FABD-4B3C-8541-E5A8BDB375F3}" type="datetimeFigureOut">
              <a:rPr lang="en-US" smtClean="0"/>
              <a:t>11/1/18</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345416146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82328" y="457200"/>
            <a:ext cx="3194943" cy="1600200"/>
          </a:xfrm>
        </p:spPr>
        <p:txBody>
          <a:bodyPr anchor="b"/>
          <a:lstStyle>
            <a:lvl1pPr>
              <a:defRPr sz="2600"/>
            </a:lvl1pPr>
          </a:lstStyle>
          <a:p>
            <a:r>
              <a:rPr lang="en-US" smtClean="0"/>
              <a:t>Click to edit Master title style</a:t>
            </a:r>
            <a:endParaRPr lang="en-US"/>
          </a:p>
        </p:txBody>
      </p:sp>
      <p:sp>
        <p:nvSpPr>
          <p:cNvPr id="3" name="Content Placeholder 2"/>
          <p:cNvSpPr>
            <a:spLocks noGrp="1"/>
          </p:cNvSpPr>
          <p:nvPr>
            <p:ph idx="1"/>
          </p:nvPr>
        </p:nvSpPr>
        <p:spPr>
          <a:xfrm>
            <a:off x="4211340" y="987426"/>
            <a:ext cx="5014913" cy="4873625"/>
          </a:xfrm>
        </p:spPr>
        <p:txBody>
          <a:bodyPr/>
          <a:lstStyle>
            <a:lvl1pPr>
              <a:defRPr sz="2600"/>
            </a:lvl1pPr>
            <a:lvl2pPr>
              <a:defRPr sz="2275"/>
            </a:lvl2pPr>
            <a:lvl3pPr>
              <a:defRPr sz="1950"/>
            </a:lvl3pPr>
            <a:lvl4pPr>
              <a:defRPr sz="1625"/>
            </a:lvl4pPr>
            <a:lvl5pPr>
              <a:defRPr sz="1625"/>
            </a:lvl5pPr>
            <a:lvl6pPr>
              <a:defRPr sz="1625"/>
            </a:lvl6pPr>
            <a:lvl7pPr>
              <a:defRPr sz="1625"/>
            </a:lvl7pPr>
            <a:lvl8pPr>
              <a:defRPr sz="1625"/>
            </a:lvl8pPr>
            <a:lvl9pPr>
              <a:defRPr sz="1625"/>
            </a:lvl9p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82328" y="2057400"/>
            <a:ext cx="3194943" cy="3811588"/>
          </a:xfrm>
        </p:spPr>
        <p:txBody>
          <a:bodyPr/>
          <a:lstStyle>
            <a:lvl1pPr marL="0" indent="0">
              <a:buNone/>
              <a:defRPr sz="1300"/>
            </a:lvl1pPr>
            <a:lvl2pPr marL="371475" indent="0">
              <a:buNone/>
              <a:defRPr sz="1138"/>
            </a:lvl2pPr>
            <a:lvl3pPr marL="742950" indent="0">
              <a:buNone/>
              <a:defRPr sz="975"/>
            </a:lvl3pPr>
            <a:lvl4pPr marL="1114425" indent="0">
              <a:buNone/>
              <a:defRPr sz="813"/>
            </a:lvl4pPr>
            <a:lvl5pPr marL="1485900" indent="0">
              <a:buNone/>
              <a:defRPr sz="813"/>
            </a:lvl5pPr>
            <a:lvl6pPr marL="1857375" indent="0">
              <a:buNone/>
              <a:defRPr sz="813"/>
            </a:lvl6pPr>
            <a:lvl7pPr marL="2228850" indent="0">
              <a:buNone/>
              <a:defRPr sz="813"/>
            </a:lvl7pPr>
            <a:lvl8pPr marL="2600325" indent="0">
              <a:buNone/>
              <a:defRPr sz="813"/>
            </a:lvl8pPr>
            <a:lvl9pPr marL="2971800" indent="0">
              <a:buNone/>
              <a:defRPr sz="813"/>
            </a:lvl9pPr>
          </a:lstStyle>
          <a:p>
            <a:pPr lvl="0"/>
            <a:r>
              <a:rPr lang="en-US" smtClean="0"/>
              <a:t>Edit Master text styles</a:t>
            </a:r>
          </a:p>
        </p:txBody>
      </p:sp>
      <p:sp>
        <p:nvSpPr>
          <p:cNvPr id="5" name="Date Placeholder 4"/>
          <p:cNvSpPr>
            <a:spLocks noGrp="1"/>
          </p:cNvSpPr>
          <p:nvPr>
            <p:ph type="dt" sz="half" idx="10"/>
          </p:nvPr>
        </p:nvSpPr>
        <p:spPr/>
        <p:txBody>
          <a:bodyPr/>
          <a:lstStyle/>
          <a:p>
            <a:fld id="{D22E0768-FABD-4B3C-8541-E5A8BDB375F3}" type="datetimeFigureOut">
              <a:rPr lang="en-US" smtClean="0"/>
              <a:t>11/1/18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221666562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82328" y="457200"/>
            <a:ext cx="3194943" cy="1600200"/>
          </a:xfrm>
        </p:spPr>
        <p:txBody>
          <a:bodyPr anchor="b"/>
          <a:lstStyle>
            <a:lvl1pPr>
              <a:defRPr sz="2600"/>
            </a:lvl1pPr>
          </a:lstStyle>
          <a:p>
            <a:r>
              <a:rPr lang="en-US" smtClean="0"/>
              <a:t>Click to edit Master title style</a:t>
            </a:r>
            <a:endParaRPr lang="en-US"/>
          </a:p>
        </p:txBody>
      </p:sp>
      <p:sp>
        <p:nvSpPr>
          <p:cNvPr id="3" name="Picture Placeholder 2"/>
          <p:cNvSpPr>
            <a:spLocks noGrp="1"/>
          </p:cNvSpPr>
          <p:nvPr>
            <p:ph type="pic" idx="1"/>
          </p:nvPr>
        </p:nvSpPr>
        <p:spPr>
          <a:xfrm>
            <a:off x="4211340" y="987426"/>
            <a:ext cx="5014913" cy="4873625"/>
          </a:xfrm>
        </p:spPr>
        <p:txBody>
          <a:bodyPr/>
          <a:lstStyle>
            <a:lvl1pPr marL="0" indent="0">
              <a:buNone/>
              <a:defRPr sz="2600"/>
            </a:lvl1pPr>
            <a:lvl2pPr marL="371475" indent="0">
              <a:buNone/>
              <a:defRPr sz="2275"/>
            </a:lvl2pPr>
            <a:lvl3pPr marL="742950" indent="0">
              <a:buNone/>
              <a:defRPr sz="1950"/>
            </a:lvl3pPr>
            <a:lvl4pPr marL="1114425" indent="0">
              <a:buNone/>
              <a:defRPr sz="1625"/>
            </a:lvl4pPr>
            <a:lvl5pPr marL="1485900" indent="0">
              <a:buNone/>
              <a:defRPr sz="1625"/>
            </a:lvl5pPr>
            <a:lvl6pPr marL="1857375" indent="0">
              <a:buNone/>
              <a:defRPr sz="1625"/>
            </a:lvl6pPr>
            <a:lvl7pPr marL="2228850" indent="0">
              <a:buNone/>
              <a:defRPr sz="1625"/>
            </a:lvl7pPr>
            <a:lvl8pPr marL="2600325" indent="0">
              <a:buNone/>
              <a:defRPr sz="1625"/>
            </a:lvl8pPr>
            <a:lvl9pPr marL="2971800" indent="0">
              <a:buNone/>
              <a:defRPr sz="1625"/>
            </a:lvl9pPr>
          </a:lstStyle>
          <a:p>
            <a:endParaRPr lang="en-US"/>
          </a:p>
        </p:txBody>
      </p:sp>
      <p:sp>
        <p:nvSpPr>
          <p:cNvPr id="4" name="Text Placeholder 3"/>
          <p:cNvSpPr>
            <a:spLocks noGrp="1"/>
          </p:cNvSpPr>
          <p:nvPr>
            <p:ph type="body" sz="half" idx="2"/>
          </p:nvPr>
        </p:nvSpPr>
        <p:spPr>
          <a:xfrm>
            <a:off x="682328" y="2057400"/>
            <a:ext cx="3194943" cy="3811588"/>
          </a:xfrm>
        </p:spPr>
        <p:txBody>
          <a:bodyPr/>
          <a:lstStyle>
            <a:lvl1pPr marL="0" indent="0">
              <a:buNone/>
              <a:defRPr sz="1300"/>
            </a:lvl1pPr>
            <a:lvl2pPr marL="371475" indent="0">
              <a:buNone/>
              <a:defRPr sz="1138"/>
            </a:lvl2pPr>
            <a:lvl3pPr marL="742950" indent="0">
              <a:buNone/>
              <a:defRPr sz="975"/>
            </a:lvl3pPr>
            <a:lvl4pPr marL="1114425" indent="0">
              <a:buNone/>
              <a:defRPr sz="813"/>
            </a:lvl4pPr>
            <a:lvl5pPr marL="1485900" indent="0">
              <a:buNone/>
              <a:defRPr sz="813"/>
            </a:lvl5pPr>
            <a:lvl6pPr marL="1857375" indent="0">
              <a:buNone/>
              <a:defRPr sz="813"/>
            </a:lvl6pPr>
            <a:lvl7pPr marL="2228850" indent="0">
              <a:buNone/>
              <a:defRPr sz="813"/>
            </a:lvl7pPr>
            <a:lvl8pPr marL="2600325" indent="0">
              <a:buNone/>
              <a:defRPr sz="813"/>
            </a:lvl8pPr>
            <a:lvl9pPr marL="2971800" indent="0">
              <a:buNone/>
              <a:defRPr sz="813"/>
            </a:lvl9pPr>
          </a:lstStyle>
          <a:p>
            <a:pPr lvl="0"/>
            <a:r>
              <a:rPr lang="en-US" smtClean="0"/>
              <a:t>Edit Master text styles</a:t>
            </a:r>
          </a:p>
        </p:txBody>
      </p:sp>
      <p:sp>
        <p:nvSpPr>
          <p:cNvPr id="5" name="Date Placeholder 4"/>
          <p:cNvSpPr>
            <a:spLocks noGrp="1"/>
          </p:cNvSpPr>
          <p:nvPr>
            <p:ph type="dt" sz="half" idx="10"/>
          </p:nvPr>
        </p:nvSpPr>
        <p:spPr/>
        <p:txBody>
          <a:bodyPr/>
          <a:lstStyle/>
          <a:p>
            <a:fld id="{D22E0768-FABD-4B3C-8541-E5A8BDB375F3}" type="datetimeFigureOut">
              <a:rPr lang="en-US" smtClean="0"/>
              <a:t>11/1/18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931123074"/>
      </p:ext>
    </p:extLst>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81038" y="365126"/>
            <a:ext cx="8543925" cy="1325563"/>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681038" y="1825625"/>
            <a:ext cx="8543925" cy="4351338"/>
          </a:xfrm>
          <a:prstGeom prst="rect">
            <a:avLst/>
          </a:prstGeom>
        </p:spPr>
        <p:txBody>
          <a:bodyPr vert="horz" lIns="91440" tIns="45720" rIns="91440" bIns="45720" rtlCol="0">
            <a:normAutofit/>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681038" y="6356351"/>
            <a:ext cx="2228850" cy="365125"/>
          </a:xfrm>
          <a:prstGeom prst="rect">
            <a:avLst/>
          </a:prstGeom>
        </p:spPr>
        <p:txBody>
          <a:bodyPr vert="horz" lIns="91440" tIns="45720" rIns="91440" bIns="45720" rtlCol="0" anchor="ctr"/>
          <a:lstStyle>
            <a:lvl1pPr algn="l">
              <a:defRPr sz="975">
                <a:solidFill>
                  <a:schemeClr val="tx1">
                    <a:tint val="75000"/>
                  </a:schemeClr>
                </a:solidFill>
              </a:defRPr>
            </a:lvl1pPr>
          </a:lstStyle>
          <a:p>
            <a:fld id="{D22E0768-FABD-4B3C-8541-E5A8BDB375F3}" type="datetimeFigureOut">
              <a:rPr lang="en-US" smtClean="0"/>
              <a:t>11/1/18</a:t>
            </a:fld>
            <a:endParaRPr lang="en-US"/>
          </a:p>
        </p:txBody>
      </p:sp>
      <p:sp>
        <p:nvSpPr>
          <p:cNvPr id="5" name="Footer Placeholder 4"/>
          <p:cNvSpPr>
            <a:spLocks noGrp="1"/>
          </p:cNvSpPr>
          <p:nvPr>
            <p:ph type="ftr" sz="quarter" idx="3"/>
          </p:nvPr>
        </p:nvSpPr>
        <p:spPr>
          <a:xfrm>
            <a:off x="3281363" y="6356351"/>
            <a:ext cx="3343275" cy="365125"/>
          </a:xfrm>
          <a:prstGeom prst="rect">
            <a:avLst/>
          </a:prstGeom>
        </p:spPr>
        <p:txBody>
          <a:bodyPr vert="horz" lIns="91440" tIns="45720" rIns="91440" bIns="45720" rtlCol="0" anchor="ctr"/>
          <a:lstStyle>
            <a:lvl1pPr algn="ctr">
              <a:defRPr sz="975">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996113" y="6356351"/>
            <a:ext cx="2228850" cy="365125"/>
          </a:xfrm>
          <a:prstGeom prst="rect">
            <a:avLst/>
          </a:prstGeom>
        </p:spPr>
        <p:txBody>
          <a:bodyPr vert="horz" lIns="91440" tIns="45720" rIns="91440" bIns="45720" rtlCol="0" anchor="ctr"/>
          <a:lstStyle>
            <a:lvl1pPr algn="r">
              <a:defRPr sz="975">
                <a:solidFill>
                  <a:schemeClr val="tx1">
                    <a:tint val="75000"/>
                  </a:schemeClr>
                </a:solidFill>
              </a:defRPr>
            </a:lvl1p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1515760905"/>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hf hdr="0" ftr="0" dt="0"/>
  <p:txStyles>
    <p:titleStyle>
      <a:lvl1pPr algn="l" defTabSz="742950" rtl="0" eaLnBrk="1" latinLnBrk="0" hangingPunct="1">
        <a:lnSpc>
          <a:spcPct val="90000"/>
        </a:lnSpc>
        <a:spcBef>
          <a:spcPct val="0"/>
        </a:spcBef>
        <a:buNone/>
        <a:defRPr sz="3575" kern="1200">
          <a:solidFill>
            <a:schemeClr val="tx1"/>
          </a:solidFill>
          <a:latin typeface="+mj-lt"/>
          <a:ea typeface="+mj-ea"/>
          <a:cs typeface="+mj-cs"/>
        </a:defRPr>
      </a:lvl1pPr>
    </p:titleStyle>
    <p:bodyStyle>
      <a:lvl1pPr marL="185738" indent="-185738" algn="l" defTabSz="742950" rtl="0" eaLnBrk="1" latinLnBrk="0" hangingPunct="1">
        <a:lnSpc>
          <a:spcPct val="90000"/>
        </a:lnSpc>
        <a:spcBef>
          <a:spcPts val="813"/>
        </a:spcBef>
        <a:buFont typeface="Arial" panose="020B0604020202020204" pitchFamily="34" charset="0"/>
        <a:buChar char="•"/>
        <a:defRPr sz="2275" kern="1200">
          <a:solidFill>
            <a:schemeClr val="tx1"/>
          </a:solidFill>
          <a:latin typeface="+mn-lt"/>
          <a:ea typeface="+mn-ea"/>
          <a:cs typeface="+mn-cs"/>
        </a:defRPr>
      </a:lvl1pPr>
      <a:lvl2pPr marL="557213" indent="-185738" algn="l" defTabSz="742950" rtl="0" eaLnBrk="1" latinLnBrk="0" hangingPunct="1">
        <a:lnSpc>
          <a:spcPct val="90000"/>
        </a:lnSpc>
        <a:spcBef>
          <a:spcPts val="406"/>
        </a:spcBef>
        <a:buFont typeface="Arial" panose="020B0604020202020204" pitchFamily="34" charset="0"/>
        <a:buChar char="•"/>
        <a:defRPr sz="1950" kern="1200">
          <a:solidFill>
            <a:schemeClr val="tx1"/>
          </a:solidFill>
          <a:latin typeface="+mn-lt"/>
          <a:ea typeface="+mn-ea"/>
          <a:cs typeface="+mn-cs"/>
        </a:defRPr>
      </a:lvl2pPr>
      <a:lvl3pPr marL="928688" indent="-185738" algn="l" defTabSz="742950" rtl="0" eaLnBrk="1" latinLnBrk="0" hangingPunct="1">
        <a:lnSpc>
          <a:spcPct val="90000"/>
        </a:lnSpc>
        <a:spcBef>
          <a:spcPts val="406"/>
        </a:spcBef>
        <a:buFont typeface="Arial" panose="020B0604020202020204" pitchFamily="34" charset="0"/>
        <a:buChar char="•"/>
        <a:defRPr sz="1625" kern="1200">
          <a:solidFill>
            <a:schemeClr val="tx1"/>
          </a:solidFill>
          <a:latin typeface="+mn-lt"/>
          <a:ea typeface="+mn-ea"/>
          <a:cs typeface="+mn-cs"/>
        </a:defRPr>
      </a:lvl3pPr>
      <a:lvl4pPr marL="1300163" indent="-185738" algn="l" defTabSz="742950" rtl="0" eaLnBrk="1" latinLnBrk="0" hangingPunct="1">
        <a:lnSpc>
          <a:spcPct val="90000"/>
        </a:lnSpc>
        <a:spcBef>
          <a:spcPts val="406"/>
        </a:spcBef>
        <a:buFont typeface="Arial" panose="020B0604020202020204" pitchFamily="34" charset="0"/>
        <a:buChar char="•"/>
        <a:defRPr sz="1463" kern="1200">
          <a:solidFill>
            <a:schemeClr val="tx1"/>
          </a:solidFill>
          <a:latin typeface="+mn-lt"/>
          <a:ea typeface="+mn-ea"/>
          <a:cs typeface="+mn-cs"/>
        </a:defRPr>
      </a:lvl4pPr>
      <a:lvl5pPr marL="1671638" indent="-185738" algn="l" defTabSz="742950" rtl="0" eaLnBrk="1" latinLnBrk="0" hangingPunct="1">
        <a:lnSpc>
          <a:spcPct val="90000"/>
        </a:lnSpc>
        <a:spcBef>
          <a:spcPts val="406"/>
        </a:spcBef>
        <a:buFont typeface="Arial" panose="020B0604020202020204" pitchFamily="34" charset="0"/>
        <a:buChar char="•"/>
        <a:defRPr sz="1463" kern="1200">
          <a:solidFill>
            <a:schemeClr val="tx1"/>
          </a:solidFill>
          <a:latin typeface="+mn-lt"/>
          <a:ea typeface="+mn-ea"/>
          <a:cs typeface="+mn-cs"/>
        </a:defRPr>
      </a:lvl5pPr>
      <a:lvl6pPr marL="2043113" indent="-185738" algn="l" defTabSz="742950" rtl="0" eaLnBrk="1" latinLnBrk="0" hangingPunct="1">
        <a:lnSpc>
          <a:spcPct val="90000"/>
        </a:lnSpc>
        <a:spcBef>
          <a:spcPts val="406"/>
        </a:spcBef>
        <a:buFont typeface="Arial" panose="020B0604020202020204" pitchFamily="34" charset="0"/>
        <a:buChar char="•"/>
        <a:defRPr sz="1463" kern="1200">
          <a:solidFill>
            <a:schemeClr val="tx1"/>
          </a:solidFill>
          <a:latin typeface="+mn-lt"/>
          <a:ea typeface="+mn-ea"/>
          <a:cs typeface="+mn-cs"/>
        </a:defRPr>
      </a:lvl6pPr>
      <a:lvl7pPr marL="2414588" indent="-185738" algn="l" defTabSz="742950" rtl="0" eaLnBrk="1" latinLnBrk="0" hangingPunct="1">
        <a:lnSpc>
          <a:spcPct val="90000"/>
        </a:lnSpc>
        <a:spcBef>
          <a:spcPts val="406"/>
        </a:spcBef>
        <a:buFont typeface="Arial" panose="020B0604020202020204" pitchFamily="34" charset="0"/>
        <a:buChar char="•"/>
        <a:defRPr sz="1463" kern="1200">
          <a:solidFill>
            <a:schemeClr val="tx1"/>
          </a:solidFill>
          <a:latin typeface="+mn-lt"/>
          <a:ea typeface="+mn-ea"/>
          <a:cs typeface="+mn-cs"/>
        </a:defRPr>
      </a:lvl7pPr>
      <a:lvl8pPr marL="2786063" indent="-185738" algn="l" defTabSz="742950" rtl="0" eaLnBrk="1" latinLnBrk="0" hangingPunct="1">
        <a:lnSpc>
          <a:spcPct val="90000"/>
        </a:lnSpc>
        <a:spcBef>
          <a:spcPts val="406"/>
        </a:spcBef>
        <a:buFont typeface="Arial" panose="020B0604020202020204" pitchFamily="34" charset="0"/>
        <a:buChar char="•"/>
        <a:defRPr sz="1463" kern="1200">
          <a:solidFill>
            <a:schemeClr val="tx1"/>
          </a:solidFill>
          <a:latin typeface="+mn-lt"/>
          <a:ea typeface="+mn-ea"/>
          <a:cs typeface="+mn-cs"/>
        </a:defRPr>
      </a:lvl8pPr>
      <a:lvl9pPr marL="3157538" indent="-185738" algn="l" defTabSz="742950" rtl="0" eaLnBrk="1" latinLnBrk="0" hangingPunct="1">
        <a:lnSpc>
          <a:spcPct val="90000"/>
        </a:lnSpc>
        <a:spcBef>
          <a:spcPts val="406"/>
        </a:spcBef>
        <a:buFont typeface="Arial" panose="020B0604020202020204" pitchFamily="34" charset="0"/>
        <a:buChar char="•"/>
        <a:defRPr sz="1463" kern="1200">
          <a:solidFill>
            <a:schemeClr val="tx1"/>
          </a:solidFill>
          <a:latin typeface="+mn-lt"/>
          <a:ea typeface="+mn-ea"/>
          <a:cs typeface="+mn-cs"/>
        </a:defRPr>
      </a:lvl9pPr>
    </p:bodyStyle>
    <p:otherStyle>
      <a:defPPr>
        <a:defRPr lang="en-US"/>
      </a:defPPr>
      <a:lvl1pPr marL="0" algn="l" defTabSz="742950" rtl="0" eaLnBrk="1" latinLnBrk="0" hangingPunct="1">
        <a:defRPr sz="1463" kern="1200">
          <a:solidFill>
            <a:schemeClr val="tx1"/>
          </a:solidFill>
          <a:latin typeface="+mn-lt"/>
          <a:ea typeface="+mn-ea"/>
          <a:cs typeface="+mn-cs"/>
        </a:defRPr>
      </a:lvl1pPr>
      <a:lvl2pPr marL="371475" algn="l" defTabSz="742950" rtl="0" eaLnBrk="1" latinLnBrk="0" hangingPunct="1">
        <a:defRPr sz="1463" kern="1200">
          <a:solidFill>
            <a:schemeClr val="tx1"/>
          </a:solidFill>
          <a:latin typeface="+mn-lt"/>
          <a:ea typeface="+mn-ea"/>
          <a:cs typeface="+mn-cs"/>
        </a:defRPr>
      </a:lvl2pPr>
      <a:lvl3pPr marL="742950" algn="l" defTabSz="742950" rtl="0" eaLnBrk="1" latinLnBrk="0" hangingPunct="1">
        <a:defRPr sz="1463" kern="1200">
          <a:solidFill>
            <a:schemeClr val="tx1"/>
          </a:solidFill>
          <a:latin typeface="+mn-lt"/>
          <a:ea typeface="+mn-ea"/>
          <a:cs typeface="+mn-cs"/>
        </a:defRPr>
      </a:lvl3pPr>
      <a:lvl4pPr marL="1114425" algn="l" defTabSz="742950" rtl="0" eaLnBrk="1" latinLnBrk="0" hangingPunct="1">
        <a:defRPr sz="1463" kern="1200">
          <a:solidFill>
            <a:schemeClr val="tx1"/>
          </a:solidFill>
          <a:latin typeface="+mn-lt"/>
          <a:ea typeface="+mn-ea"/>
          <a:cs typeface="+mn-cs"/>
        </a:defRPr>
      </a:lvl4pPr>
      <a:lvl5pPr marL="1485900" algn="l" defTabSz="742950" rtl="0" eaLnBrk="1" latinLnBrk="0" hangingPunct="1">
        <a:defRPr sz="1463" kern="1200">
          <a:solidFill>
            <a:schemeClr val="tx1"/>
          </a:solidFill>
          <a:latin typeface="+mn-lt"/>
          <a:ea typeface="+mn-ea"/>
          <a:cs typeface="+mn-cs"/>
        </a:defRPr>
      </a:lvl5pPr>
      <a:lvl6pPr marL="1857375" algn="l" defTabSz="742950" rtl="0" eaLnBrk="1" latinLnBrk="0" hangingPunct="1">
        <a:defRPr sz="1463" kern="1200">
          <a:solidFill>
            <a:schemeClr val="tx1"/>
          </a:solidFill>
          <a:latin typeface="+mn-lt"/>
          <a:ea typeface="+mn-ea"/>
          <a:cs typeface="+mn-cs"/>
        </a:defRPr>
      </a:lvl6pPr>
      <a:lvl7pPr marL="2228850" algn="l" defTabSz="742950" rtl="0" eaLnBrk="1" latinLnBrk="0" hangingPunct="1">
        <a:defRPr sz="1463" kern="1200">
          <a:solidFill>
            <a:schemeClr val="tx1"/>
          </a:solidFill>
          <a:latin typeface="+mn-lt"/>
          <a:ea typeface="+mn-ea"/>
          <a:cs typeface="+mn-cs"/>
        </a:defRPr>
      </a:lvl7pPr>
      <a:lvl8pPr marL="2600325" algn="l" defTabSz="742950" rtl="0" eaLnBrk="1" latinLnBrk="0" hangingPunct="1">
        <a:defRPr sz="1463" kern="1200">
          <a:solidFill>
            <a:schemeClr val="tx1"/>
          </a:solidFill>
          <a:latin typeface="+mn-lt"/>
          <a:ea typeface="+mn-ea"/>
          <a:cs typeface="+mn-cs"/>
        </a:defRPr>
      </a:lvl8pPr>
      <a:lvl9pPr marL="2971800" algn="l" defTabSz="742950" rtl="0" eaLnBrk="1" latinLnBrk="0" hangingPunct="1">
        <a:defRPr sz="1463"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3" Type="http://schemas.openxmlformats.org/officeDocument/2006/relationships/hyperlink" Target="https://www.ietf.org/contact/ombudsteam/" TargetMode="External"/><Relationship Id="rId4" Type="http://schemas.openxmlformats.org/officeDocument/2006/relationships/hyperlink" Target="https://www.ietf.org/privacy-policy/" TargetMode="External"/><Relationship Id="rId1" Type="http://schemas.openxmlformats.org/officeDocument/2006/relationships/slideLayout" Target="../slideLayouts/slideLayout2.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5.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xmlns="" id="{7BC23912-C541-458F-9F14-A01CBDE46D24}"/>
              </a:ext>
            </a:extLst>
          </p:cNvPr>
          <p:cNvSpPr>
            <a:spLocks noGrp="1"/>
          </p:cNvSpPr>
          <p:nvPr>
            <p:ph type="ctrTitle"/>
          </p:nvPr>
        </p:nvSpPr>
        <p:spPr/>
        <p:txBody>
          <a:bodyPr/>
          <a:lstStyle/>
          <a:p>
            <a:r>
              <a:rPr lang="en-US" dirty="0"/>
              <a:t>Software Updates for Internet of Things</a:t>
            </a:r>
            <a:br>
              <a:rPr lang="en-US" dirty="0"/>
            </a:br>
            <a:r>
              <a:rPr lang="en-US" dirty="0"/>
              <a:t>(SUIT) WG</a:t>
            </a:r>
          </a:p>
        </p:txBody>
      </p:sp>
      <p:sp>
        <p:nvSpPr>
          <p:cNvPr id="3" name="Subtitle 2">
            <a:extLst>
              <a:ext uri="{FF2B5EF4-FFF2-40B4-BE49-F238E27FC236}">
                <a16:creationId xmlns:a16="http://schemas.microsoft.com/office/drawing/2014/main" xmlns="" id="{FB14C13E-9600-4613-A3A6-E70EAFE0410B}"/>
              </a:ext>
            </a:extLst>
          </p:cNvPr>
          <p:cNvSpPr>
            <a:spLocks noGrp="1"/>
          </p:cNvSpPr>
          <p:nvPr>
            <p:ph type="subTitle" idx="1"/>
          </p:nvPr>
        </p:nvSpPr>
        <p:spPr>
          <a:xfrm>
            <a:off x="1238250" y="3602038"/>
            <a:ext cx="7429500" cy="2646362"/>
          </a:xfrm>
        </p:spPr>
        <p:txBody>
          <a:bodyPr>
            <a:normAutofit/>
          </a:bodyPr>
          <a:lstStyle/>
          <a:p>
            <a:r>
              <a:rPr lang="en-US" dirty="0" smtClean="0"/>
              <a:t>IETF </a:t>
            </a:r>
            <a:r>
              <a:rPr lang="en-US" dirty="0" smtClean="0"/>
              <a:t>103</a:t>
            </a:r>
          </a:p>
          <a:p>
            <a:r>
              <a:rPr lang="en-US" dirty="0" smtClean="0"/>
              <a:t>THURSDAY</a:t>
            </a:r>
            <a:r>
              <a:rPr lang="en-US" dirty="0"/>
              <a:t>, 8 November 2018 at </a:t>
            </a:r>
            <a:r>
              <a:rPr lang="en-US" dirty="0" smtClean="0"/>
              <a:t>0900</a:t>
            </a:r>
          </a:p>
          <a:p>
            <a:endParaRPr lang="en-US" dirty="0"/>
          </a:p>
          <a:p>
            <a:r>
              <a:rPr lang="en-US" dirty="0" smtClean="0"/>
              <a:t>Chairs:</a:t>
            </a:r>
          </a:p>
          <a:p>
            <a:r>
              <a:rPr lang="en-US" dirty="0" smtClean="0"/>
              <a:t>Dave </a:t>
            </a:r>
            <a:r>
              <a:rPr lang="en-US" dirty="0"/>
              <a:t>Thaler</a:t>
            </a:r>
          </a:p>
          <a:p>
            <a:r>
              <a:rPr lang="en-US" dirty="0"/>
              <a:t>David Waltermire</a:t>
            </a:r>
          </a:p>
          <a:p>
            <a:r>
              <a:rPr lang="en-US" dirty="0"/>
              <a:t>Russ Housley</a:t>
            </a:r>
          </a:p>
        </p:txBody>
      </p:sp>
      <p:sp>
        <p:nvSpPr>
          <p:cNvPr id="4" name="Slide Number Placeholder 3">
            <a:extLst>
              <a:ext uri="{FF2B5EF4-FFF2-40B4-BE49-F238E27FC236}">
                <a16:creationId xmlns:a16="http://schemas.microsoft.com/office/drawing/2014/main" xmlns="" id="{1C113E05-E89C-4B90-9AEA-BA40923FFDB0}"/>
              </a:ext>
            </a:extLst>
          </p:cNvPr>
          <p:cNvSpPr>
            <a:spLocks noGrp="1"/>
          </p:cNvSpPr>
          <p:nvPr>
            <p:ph type="sldNum" sz="quarter" idx="4294967295"/>
          </p:nvPr>
        </p:nvSpPr>
        <p:spPr>
          <a:xfrm>
            <a:off x="8366125" y="6492875"/>
            <a:ext cx="1539875" cy="365125"/>
          </a:xfrm>
        </p:spPr>
        <p:txBody>
          <a:bodyPr/>
          <a:lstStyle/>
          <a:p>
            <a:fld id="{579D509F-6662-414A-A061-34B111F64EEE}" type="slidenum">
              <a:rPr lang="en-US" smtClean="0"/>
              <a:pPr/>
              <a:t>1</a:t>
            </a:fld>
            <a:endParaRPr lang="en-US" dirty="0"/>
          </a:p>
        </p:txBody>
      </p:sp>
    </p:spTree>
    <p:extLst>
      <p:ext uri="{BB962C8B-B14F-4D97-AF65-F5344CB8AC3E}">
        <p14:creationId xmlns:p14="http://schemas.microsoft.com/office/powerpoint/2010/main" val="2892696515"/>
      </p:ext>
    </p:extLst>
  </p:cSld>
  <p:clrMapOvr>
    <a:masterClrMapping/>
  </p:clrMapOvr>
  <p:timing>
    <p:tnLst>
      <p:par>
        <p:cTn xmlns:p14="http://schemas.microsoft.com/office/powerpoint/2010/mai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7" name="Rectangle 5">
            <a:extLst>
              <a:ext uri="{FF2B5EF4-FFF2-40B4-BE49-F238E27FC236}">
                <a16:creationId xmlns:a16="http://schemas.microsoft.com/office/drawing/2014/main" xmlns="" id="{20F1C2D0-A240-434F-8D76-86C460632813}"/>
              </a:ext>
            </a:extLst>
          </p:cNvPr>
          <p:cNvSpPr>
            <a:spLocks noGrp="1" noChangeArrowheads="1"/>
          </p:cNvSpPr>
          <p:nvPr>
            <p:ph type="title"/>
          </p:nvPr>
        </p:nvSpPr>
        <p:spPr>
          <a:noFill/>
        </p:spPr>
        <p:txBody>
          <a:bodyPr>
            <a:normAutofit/>
          </a:bodyPr>
          <a:lstStyle/>
          <a:p>
            <a:r>
              <a:rPr lang="en-US" altLang="en-US"/>
              <a:t>Note Well</a:t>
            </a:r>
          </a:p>
        </p:txBody>
      </p:sp>
      <p:sp>
        <p:nvSpPr>
          <p:cNvPr id="15363" name="Rectangle 6">
            <a:extLst>
              <a:ext uri="{FF2B5EF4-FFF2-40B4-BE49-F238E27FC236}">
                <a16:creationId xmlns:a16="http://schemas.microsoft.com/office/drawing/2014/main" xmlns="" id="{420EB0B4-91AF-4562-9438-22E4900DC59B}"/>
              </a:ext>
            </a:extLst>
          </p:cNvPr>
          <p:cNvSpPr>
            <a:spLocks noGrp="1" noChangeArrowheads="1"/>
          </p:cNvSpPr>
          <p:nvPr>
            <p:ph idx="1"/>
          </p:nvPr>
        </p:nvSpPr>
        <p:spPr/>
        <p:txBody>
          <a:bodyPr>
            <a:normAutofit lnSpcReduction="10000"/>
          </a:bodyPr>
          <a:lstStyle/>
          <a:p>
            <a:pPr marL="0" indent="0">
              <a:buNone/>
            </a:pPr>
            <a:r>
              <a:rPr lang="en-US" altLang="en-US" sz="1200" b="0" dirty="0"/>
              <a:t>This is a reminder of IETF policies in effect on various topics such as patents or code of conduct. It is only meant to point you in the right direction. Exceptions may apply.</a:t>
            </a:r>
            <a:r>
              <a:rPr lang="en-US" altLang="en-US" sz="1200" dirty="0"/>
              <a:t> </a:t>
            </a:r>
            <a:r>
              <a:rPr lang="en-US" altLang="en-US" sz="1200" b="0" dirty="0"/>
              <a:t>The IETF's patent policy and the definition of an IETF "contribution" and "participation" are set forth in BCP 79; please read it carefully.</a:t>
            </a:r>
            <a:endParaRPr lang="en-US" altLang="en-US" sz="1200" dirty="0"/>
          </a:p>
          <a:p>
            <a:pPr marL="0" indent="0">
              <a:buNone/>
            </a:pPr>
            <a:r>
              <a:rPr lang="en-US" altLang="en-US" sz="1200" b="0" dirty="0" smtClean="0"/>
              <a:t>As </a:t>
            </a:r>
            <a:r>
              <a:rPr lang="en-US" altLang="en-US" sz="1200" b="0" dirty="0"/>
              <a:t>a reminder:</a:t>
            </a:r>
          </a:p>
          <a:p>
            <a:pPr marL="0" indent="0">
              <a:buFontTx/>
              <a:buChar char="•"/>
            </a:pPr>
            <a:r>
              <a:rPr lang="en-US" altLang="en-US" sz="1200" b="0" dirty="0" smtClean="0"/>
              <a:t> By </a:t>
            </a:r>
            <a:r>
              <a:rPr lang="en-US" altLang="en-US" sz="1200" b="0" dirty="0"/>
              <a:t>participating in the IETF, you agree to follow IETF processes and policies.</a:t>
            </a:r>
          </a:p>
          <a:p>
            <a:pPr marL="0" indent="0">
              <a:buFontTx/>
              <a:buChar char="•"/>
            </a:pPr>
            <a:r>
              <a:rPr lang="en-US" altLang="en-US" sz="1200" b="0" dirty="0" smtClean="0"/>
              <a:t> If </a:t>
            </a:r>
            <a:r>
              <a:rPr lang="en-US" altLang="en-US" sz="1200" b="0" dirty="0"/>
              <a:t>you are aware that any IETF contribution is covered by patents or patent applications that are owned or controlled by you or your sponsor, you must disclose that fact, or not participate in the discussion.</a:t>
            </a:r>
          </a:p>
          <a:p>
            <a:pPr marL="0" indent="0">
              <a:buFontTx/>
              <a:buChar char="•"/>
            </a:pPr>
            <a:r>
              <a:rPr lang="en-US" altLang="en-US" sz="1200" b="0" dirty="0" smtClean="0"/>
              <a:t> As </a:t>
            </a:r>
            <a:r>
              <a:rPr lang="en-US" altLang="en-US" sz="1200" b="0" dirty="0"/>
              <a:t>a participant in or attendee to any IETF activity you acknowledge that written, audio, video, and photographic records of meetings may be made public.</a:t>
            </a:r>
          </a:p>
          <a:p>
            <a:pPr marL="0" indent="0">
              <a:buFontTx/>
              <a:buChar char="•"/>
            </a:pPr>
            <a:r>
              <a:rPr lang="en-US" altLang="en-US" sz="1200" b="0" dirty="0" smtClean="0"/>
              <a:t> Personal </a:t>
            </a:r>
            <a:r>
              <a:rPr lang="en-US" altLang="en-US" sz="1200" b="0" dirty="0"/>
              <a:t>information that you provide to IETF will be handled in accordance with the IETF Privacy Statement.</a:t>
            </a:r>
          </a:p>
          <a:p>
            <a:pPr marL="0" indent="0">
              <a:buFontTx/>
              <a:buChar char="•"/>
            </a:pPr>
            <a:r>
              <a:rPr lang="en-US" altLang="en-US" sz="1200" b="0" dirty="0" smtClean="0"/>
              <a:t> As </a:t>
            </a:r>
            <a:r>
              <a:rPr lang="en-US" altLang="en-US" sz="1200" b="0" dirty="0"/>
              <a:t>a participant or attendee, you agree to work respectfully with other participants; please contact the </a:t>
            </a:r>
            <a:r>
              <a:rPr lang="en-US" altLang="en-US" sz="1200" b="0" dirty="0" err="1"/>
              <a:t>ombudsteam</a:t>
            </a:r>
            <a:r>
              <a:rPr lang="en-US" altLang="en-US" sz="1200" b="0" dirty="0"/>
              <a:t> </a:t>
            </a:r>
            <a:br>
              <a:rPr lang="en-US" altLang="en-US" sz="1200" b="0" dirty="0"/>
            </a:br>
            <a:r>
              <a:rPr lang="en-US" altLang="en-US" sz="1200" b="0" dirty="0"/>
              <a:t>(</a:t>
            </a:r>
            <a:r>
              <a:rPr lang="en-US" altLang="en-US" sz="1200" b="0" u="sng" dirty="0">
                <a:hlinkClick r:id="rId3"/>
              </a:rPr>
              <a:t>https://www.ietf.org/contact/ombudsteam/</a:t>
            </a:r>
            <a:r>
              <a:rPr lang="en-US" altLang="en-US" sz="1200" b="0" dirty="0"/>
              <a:t>) if you have questions or concerns about this.</a:t>
            </a:r>
          </a:p>
          <a:p>
            <a:pPr marL="0" indent="0">
              <a:buNone/>
            </a:pPr>
            <a:endParaRPr lang="en-US" altLang="en-US" sz="1200" dirty="0"/>
          </a:p>
          <a:p>
            <a:pPr marL="0" indent="0">
              <a:buNone/>
            </a:pPr>
            <a:r>
              <a:rPr lang="en-US" altLang="en-US" sz="1200" b="0" dirty="0" smtClean="0"/>
              <a:t>Definitive </a:t>
            </a:r>
            <a:r>
              <a:rPr lang="en-US" altLang="en-US" sz="1200" b="0" dirty="0"/>
              <a:t>information is in the documents listed below and other IETF</a:t>
            </a:r>
            <a:r>
              <a:rPr lang="en-US" altLang="en-US" sz="1200" dirty="0"/>
              <a:t> </a:t>
            </a:r>
            <a:r>
              <a:rPr lang="en-US" altLang="en-US" sz="1200" b="0" dirty="0"/>
              <a:t>BCPs. For advice, please talk to WG chairs or ADs:</a:t>
            </a:r>
            <a:endParaRPr lang="en-US" altLang="en-US" sz="1200" dirty="0"/>
          </a:p>
          <a:p>
            <a:pPr marL="0" indent="0">
              <a:spcBef>
                <a:spcPct val="0"/>
              </a:spcBef>
              <a:buFontTx/>
              <a:buChar char="•"/>
            </a:pPr>
            <a:r>
              <a:rPr lang="en-US" altLang="en-US" sz="1200" b="0" dirty="0" smtClean="0"/>
              <a:t>BCP </a:t>
            </a:r>
            <a:r>
              <a:rPr lang="en-US" altLang="en-US" sz="1200" b="0" dirty="0"/>
              <a:t>9 (Internet Standards Process)</a:t>
            </a:r>
          </a:p>
          <a:p>
            <a:pPr marL="0" indent="0">
              <a:spcBef>
                <a:spcPct val="0"/>
              </a:spcBef>
              <a:buFontTx/>
              <a:buChar char="•"/>
            </a:pPr>
            <a:r>
              <a:rPr lang="en-US" altLang="en-US" sz="1200" b="0" dirty="0"/>
              <a:t>BCP 25 (Working Group processes)</a:t>
            </a:r>
          </a:p>
          <a:p>
            <a:pPr marL="0" indent="0">
              <a:spcBef>
                <a:spcPct val="0"/>
              </a:spcBef>
              <a:buFontTx/>
              <a:buChar char="•"/>
            </a:pPr>
            <a:r>
              <a:rPr lang="en-US" altLang="en-US" sz="1200" b="0" dirty="0"/>
              <a:t>BCP 25 (Anti-Harassment Procedures) </a:t>
            </a:r>
          </a:p>
          <a:p>
            <a:pPr marL="0" indent="0">
              <a:spcBef>
                <a:spcPct val="0"/>
              </a:spcBef>
              <a:buFontTx/>
              <a:buChar char="•"/>
            </a:pPr>
            <a:r>
              <a:rPr lang="en-US" altLang="en-US" sz="1200" b="0" dirty="0"/>
              <a:t>BCP 54 (Code of Conduct)</a:t>
            </a:r>
          </a:p>
          <a:p>
            <a:pPr marL="0" indent="0">
              <a:spcBef>
                <a:spcPct val="0"/>
              </a:spcBef>
              <a:buFontTx/>
              <a:buChar char="•"/>
            </a:pPr>
            <a:r>
              <a:rPr lang="en-US" altLang="en-US" sz="1200" b="0" dirty="0"/>
              <a:t>BCP 78 (Copyright)</a:t>
            </a:r>
          </a:p>
          <a:p>
            <a:pPr marL="0" indent="0">
              <a:spcBef>
                <a:spcPct val="0"/>
              </a:spcBef>
              <a:buFontTx/>
              <a:buChar char="•"/>
            </a:pPr>
            <a:r>
              <a:rPr lang="en-US" altLang="en-US" sz="1200" b="0" dirty="0"/>
              <a:t>BCP 79 (Patents, Participation)</a:t>
            </a:r>
          </a:p>
          <a:p>
            <a:pPr marL="0" indent="0">
              <a:spcBef>
                <a:spcPct val="0"/>
              </a:spcBef>
              <a:buFontTx/>
              <a:buChar char="•"/>
            </a:pPr>
            <a:r>
              <a:rPr lang="en-US" altLang="en-US" sz="1200" b="0" u="sng" dirty="0">
                <a:hlinkClick r:id="rId4"/>
              </a:rPr>
              <a:t>https://www.ietf.org/privacy-policy/</a:t>
            </a:r>
            <a:r>
              <a:rPr lang="en-US" altLang="en-US" sz="1200" b="0" dirty="0"/>
              <a:t> (Privacy Policy)</a:t>
            </a:r>
            <a:endParaRPr lang="en-US" altLang="en-US" sz="1200" dirty="0"/>
          </a:p>
        </p:txBody>
      </p:sp>
      <p:sp>
        <p:nvSpPr>
          <p:cNvPr id="2" name="Slide Number Placeholder 1">
            <a:extLst>
              <a:ext uri="{FF2B5EF4-FFF2-40B4-BE49-F238E27FC236}">
                <a16:creationId xmlns:a16="http://schemas.microsoft.com/office/drawing/2014/main" xmlns="" id="{0B09B8F6-6C02-4C12-9F93-10DC5AED93E1}"/>
              </a:ext>
            </a:extLst>
          </p:cNvPr>
          <p:cNvSpPr>
            <a:spLocks noGrp="1"/>
          </p:cNvSpPr>
          <p:nvPr>
            <p:ph type="sldNum" sz="quarter" idx="12"/>
          </p:nvPr>
        </p:nvSpPr>
        <p:spPr/>
        <p:txBody>
          <a:bodyPr/>
          <a:lstStyle/>
          <a:p>
            <a:fld id="{579D509F-6662-414A-A061-34B111F64EEE}" type="slidenum">
              <a:rPr lang="en-US" smtClean="0"/>
              <a:pPr/>
              <a:t>2</a:t>
            </a:fld>
            <a:endParaRPr lang="en-US" dirty="0"/>
          </a:p>
        </p:txBody>
      </p:sp>
    </p:spTree>
  </p:cSld>
  <p:clrMapOvr>
    <a:masterClrMapping/>
  </p:clrMapOvr>
  <p:timing>
    <p:tnLst>
      <p:par>
        <p:cTn xmlns:p14="http://schemas.microsoft.com/office/powerpoint/2010/mai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xmlns="" id="{98427FF8-C21F-4030-A021-F7DF3FE71ED1}"/>
              </a:ext>
            </a:extLst>
          </p:cNvPr>
          <p:cNvSpPr>
            <a:spLocks noGrp="1"/>
          </p:cNvSpPr>
          <p:nvPr>
            <p:ph type="title"/>
          </p:nvPr>
        </p:nvSpPr>
        <p:spPr/>
        <p:txBody>
          <a:bodyPr/>
          <a:lstStyle/>
          <a:p>
            <a:r>
              <a:rPr lang="en-US" dirty="0"/>
              <a:t>Administrative Tasks</a:t>
            </a:r>
          </a:p>
        </p:txBody>
      </p:sp>
      <p:sp>
        <p:nvSpPr>
          <p:cNvPr id="3" name="Content Placeholder 2">
            <a:extLst>
              <a:ext uri="{FF2B5EF4-FFF2-40B4-BE49-F238E27FC236}">
                <a16:creationId xmlns:a16="http://schemas.microsoft.com/office/drawing/2014/main" xmlns="" id="{7A323F03-4E5B-4AC5-9A37-E11D1B1FB278}"/>
              </a:ext>
            </a:extLst>
          </p:cNvPr>
          <p:cNvSpPr>
            <a:spLocks noGrp="1"/>
          </p:cNvSpPr>
          <p:nvPr>
            <p:ph idx="1"/>
          </p:nvPr>
        </p:nvSpPr>
        <p:spPr/>
        <p:txBody>
          <a:bodyPr/>
          <a:lstStyle/>
          <a:p>
            <a:pPr marL="0" indent="0">
              <a:buNone/>
            </a:pPr>
            <a:r>
              <a:rPr lang="en-US" dirty="0" err="1" smtClean="0"/>
              <a:t>Bluesheets</a:t>
            </a:r>
            <a:endParaRPr lang="en-US" dirty="0" smtClean="0"/>
          </a:p>
          <a:p>
            <a:pPr marL="0" indent="0">
              <a:buNone/>
            </a:pPr>
            <a:r>
              <a:rPr lang="en-US" dirty="0" smtClean="0"/>
              <a:t>We </a:t>
            </a:r>
            <a:r>
              <a:rPr lang="en-US" dirty="0"/>
              <a:t>need </a:t>
            </a:r>
            <a:r>
              <a:rPr lang="en-US" dirty="0" smtClean="0"/>
              <a:t>volunteers:</a:t>
            </a:r>
            <a:endParaRPr lang="en-US" dirty="0"/>
          </a:p>
          <a:p>
            <a:pPr marL="342900" indent="-342900">
              <a:buFont typeface="Arial" panose="020B0604020202020204" pitchFamily="34" charset="0"/>
              <a:buChar char="•"/>
            </a:pPr>
            <a:r>
              <a:rPr lang="en-US" dirty="0"/>
              <a:t>Two note takers</a:t>
            </a:r>
          </a:p>
          <a:p>
            <a:pPr marL="342900" indent="-342900">
              <a:buFont typeface="Arial" panose="020B0604020202020204" pitchFamily="34" charset="0"/>
              <a:buChar char="•"/>
            </a:pPr>
            <a:r>
              <a:rPr lang="en-US" dirty="0"/>
              <a:t>One jabber scribe</a:t>
            </a:r>
          </a:p>
          <a:p>
            <a:pPr marL="0" indent="0">
              <a:buNone/>
            </a:pPr>
            <a:endParaRPr lang="en-US" dirty="0"/>
          </a:p>
          <a:p>
            <a:pPr marL="0" indent="0">
              <a:buNone/>
            </a:pPr>
            <a:r>
              <a:rPr lang="en-US" dirty="0"/>
              <a:t>Jabber: </a:t>
            </a:r>
            <a:r>
              <a:rPr lang="en-US" dirty="0" err="1"/>
              <a:t>xmpp:suit@jabber.ietf.org?join</a:t>
            </a:r>
            <a:endParaRPr lang="en-US" dirty="0"/>
          </a:p>
          <a:p>
            <a:pPr marL="0" indent="0">
              <a:buNone/>
            </a:pPr>
            <a:r>
              <a:rPr lang="en-US" dirty="0" err="1"/>
              <a:t>MeetEcho</a:t>
            </a:r>
            <a:r>
              <a:rPr lang="en-US" dirty="0"/>
              <a:t>: https://</a:t>
            </a:r>
            <a:r>
              <a:rPr lang="en-US" dirty="0" err="1"/>
              <a:t>www.meetecho.com</a:t>
            </a:r>
            <a:r>
              <a:rPr lang="en-US" dirty="0"/>
              <a:t>/ietf103/suit</a:t>
            </a:r>
          </a:p>
          <a:p>
            <a:pPr marL="0" indent="0">
              <a:buNone/>
            </a:pPr>
            <a:r>
              <a:rPr lang="en-US" dirty="0" err="1"/>
              <a:t>Etherpad</a:t>
            </a:r>
            <a:r>
              <a:rPr lang="en-US" dirty="0"/>
              <a:t>: https://</a:t>
            </a:r>
            <a:r>
              <a:rPr lang="en-US" dirty="0" err="1"/>
              <a:t>etherpad.tools.ietf.org</a:t>
            </a:r>
            <a:r>
              <a:rPr lang="en-US" dirty="0"/>
              <a:t>/p/notes-ietf-103-suit</a:t>
            </a:r>
            <a:endParaRPr lang="en-US" dirty="0"/>
          </a:p>
        </p:txBody>
      </p:sp>
      <p:sp>
        <p:nvSpPr>
          <p:cNvPr id="4" name="Slide Number Placeholder 3">
            <a:extLst>
              <a:ext uri="{FF2B5EF4-FFF2-40B4-BE49-F238E27FC236}">
                <a16:creationId xmlns:a16="http://schemas.microsoft.com/office/drawing/2014/main" xmlns="" id="{70F9630C-CE24-4A6C-9632-228C1ACC1B04}"/>
              </a:ext>
            </a:extLst>
          </p:cNvPr>
          <p:cNvSpPr>
            <a:spLocks noGrp="1"/>
          </p:cNvSpPr>
          <p:nvPr>
            <p:ph type="sldNum" sz="quarter" idx="12"/>
          </p:nvPr>
        </p:nvSpPr>
        <p:spPr/>
        <p:txBody>
          <a:bodyPr/>
          <a:lstStyle/>
          <a:p>
            <a:fld id="{579D509F-6662-414A-A061-34B111F64EEE}" type="slidenum">
              <a:rPr lang="en-US" smtClean="0"/>
              <a:pPr/>
              <a:t>3</a:t>
            </a:fld>
            <a:endParaRPr lang="en-US" dirty="0"/>
          </a:p>
        </p:txBody>
      </p:sp>
    </p:spTree>
    <p:extLst>
      <p:ext uri="{BB962C8B-B14F-4D97-AF65-F5344CB8AC3E}">
        <p14:creationId xmlns:p14="http://schemas.microsoft.com/office/powerpoint/2010/main" val="1685961656"/>
      </p:ext>
    </p:extLst>
  </p:cSld>
  <p:clrMapOvr>
    <a:masterClrMapping/>
  </p:clrMapOvr>
  <p:timing>
    <p:tnLst>
      <p:par>
        <p:cTn xmlns:p14="http://schemas.microsoft.com/office/powerpoint/2010/mai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Agenda</a:t>
            </a:r>
          </a:p>
        </p:txBody>
      </p:sp>
      <p:sp>
        <p:nvSpPr>
          <p:cNvPr id="3" name="Content Placeholder 2"/>
          <p:cNvSpPr>
            <a:spLocks noGrp="1"/>
          </p:cNvSpPr>
          <p:nvPr>
            <p:ph idx="1"/>
          </p:nvPr>
        </p:nvSpPr>
        <p:spPr>
          <a:xfrm>
            <a:off x="681038" y="1524000"/>
            <a:ext cx="8543925" cy="4876800"/>
          </a:xfrm>
        </p:spPr>
        <p:txBody>
          <a:bodyPr>
            <a:noAutofit/>
          </a:bodyPr>
          <a:lstStyle/>
          <a:p>
            <a:pPr marL="457200" indent="-457200">
              <a:buFont typeface="+mj-lt"/>
              <a:buAutoNum type="arabicPeriod"/>
            </a:pPr>
            <a:r>
              <a:rPr lang="en-US" sz="1800" b="1" dirty="0" smtClean="0"/>
              <a:t>Agenda </a:t>
            </a:r>
            <a:r>
              <a:rPr lang="en-US" sz="1800" b="1" dirty="0"/>
              <a:t>bashing, Logistics </a:t>
            </a:r>
            <a:r>
              <a:rPr lang="en-US" sz="1800" dirty="0" smtClean="0"/>
              <a:t>– </a:t>
            </a:r>
            <a:r>
              <a:rPr lang="en-US" sz="1800" dirty="0" smtClean="0"/>
              <a:t>Chairs</a:t>
            </a:r>
            <a:endParaRPr lang="en-US" sz="1800" dirty="0"/>
          </a:p>
          <a:p>
            <a:pPr marL="457200" indent="-457200">
              <a:buFont typeface="+mj-lt"/>
              <a:buAutoNum type="arabicPeriod"/>
            </a:pPr>
            <a:r>
              <a:rPr lang="en-US" sz="1800" b="1" dirty="0" smtClean="0"/>
              <a:t>Liaison </a:t>
            </a:r>
            <a:r>
              <a:rPr lang="en-US" sz="1800" b="1" dirty="0"/>
              <a:t>Statement from ITU-T SG17</a:t>
            </a:r>
          </a:p>
          <a:p>
            <a:pPr marL="371475" lvl="1" indent="0">
              <a:buNone/>
            </a:pPr>
            <a:r>
              <a:rPr lang="en-US" sz="1800" b="1" dirty="0"/>
              <a:t>   - https://</a:t>
            </a:r>
            <a:r>
              <a:rPr lang="en-US" sz="1800" b="1" dirty="0" err="1"/>
              <a:t>datatracker.ietf.org</a:t>
            </a:r>
            <a:r>
              <a:rPr lang="en-US" sz="1800" b="1" dirty="0"/>
              <a:t>/liaison/1598/</a:t>
            </a:r>
          </a:p>
          <a:p>
            <a:pPr marL="457200" indent="-457200">
              <a:buFont typeface="+mj-lt"/>
              <a:buAutoNum type="arabicPeriod"/>
            </a:pPr>
            <a:r>
              <a:rPr lang="en-US" sz="1800" b="1" dirty="0" err="1" smtClean="0"/>
              <a:t>Hackathon</a:t>
            </a:r>
            <a:r>
              <a:rPr lang="en-US" sz="1800" b="1" dirty="0" smtClean="0"/>
              <a:t> </a:t>
            </a:r>
            <a:r>
              <a:rPr lang="en-US" sz="1800" b="1" dirty="0"/>
              <a:t>Report </a:t>
            </a:r>
            <a:r>
              <a:rPr lang="mr-IN" sz="1800" dirty="0" smtClean="0"/>
              <a:t>–</a:t>
            </a:r>
            <a:r>
              <a:rPr lang="en-US" sz="1800" dirty="0" smtClean="0"/>
              <a:t> </a:t>
            </a:r>
            <a:r>
              <a:rPr lang="en-US" sz="1800" dirty="0" err="1"/>
              <a:t>Hannes</a:t>
            </a:r>
            <a:endParaRPr lang="en-US" sz="1800" dirty="0"/>
          </a:p>
          <a:p>
            <a:pPr marL="457200" indent="-457200">
              <a:buFont typeface="+mj-lt"/>
              <a:buAutoNum type="arabicPeriod"/>
            </a:pPr>
            <a:r>
              <a:rPr lang="en-US" sz="1800" b="1" dirty="0" smtClean="0"/>
              <a:t>Suit </a:t>
            </a:r>
            <a:r>
              <a:rPr lang="en-US" sz="1800" b="1" dirty="0"/>
              <a:t>Architecture </a:t>
            </a:r>
            <a:r>
              <a:rPr lang="mr-IN" sz="1800" dirty="0" smtClean="0"/>
              <a:t>–</a:t>
            </a:r>
            <a:r>
              <a:rPr lang="en-US" sz="1800" dirty="0" smtClean="0"/>
              <a:t> Authors</a:t>
            </a:r>
            <a:endParaRPr lang="en-US" sz="1800" dirty="0"/>
          </a:p>
          <a:p>
            <a:pPr marL="371475" lvl="1" indent="0">
              <a:buNone/>
            </a:pPr>
            <a:r>
              <a:rPr lang="en-US" sz="1800" b="1" dirty="0"/>
              <a:t>   - draft-</a:t>
            </a:r>
            <a:r>
              <a:rPr lang="en-US" sz="1800" b="1" dirty="0" err="1"/>
              <a:t>ietf</a:t>
            </a:r>
            <a:r>
              <a:rPr lang="en-US" sz="1800" b="1" dirty="0"/>
              <a:t>-suit-architecture</a:t>
            </a:r>
          </a:p>
          <a:p>
            <a:pPr marL="457200" indent="-457200">
              <a:buFont typeface="+mj-lt"/>
              <a:buAutoNum type="arabicPeriod"/>
            </a:pPr>
            <a:r>
              <a:rPr lang="en-US" sz="1800" b="1" dirty="0" smtClean="0"/>
              <a:t>Suit </a:t>
            </a:r>
            <a:r>
              <a:rPr lang="en-US" sz="1800" b="1" dirty="0"/>
              <a:t>Information Model </a:t>
            </a:r>
            <a:r>
              <a:rPr lang="mr-IN" sz="1800" dirty="0" smtClean="0"/>
              <a:t>–</a:t>
            </a:r>
            <a:r>
              <a:rPr lang="en-US" sz="1800" dirty="0" smtClean="0"/>
              <a:t> Authors</a:t>
            </a:r>
            <a:endParaRPr lang="en-US" sz="1800" dirty="0"/>
          </a:p>
          <a:p>
            <a:pPr marL="371475" lvl="1" indent="0">
              <a:buNone/>
            </a:pPr>
            <a:r>
              <a:rPr lang="en-US" sz="1800" b="1" dirty="0"/>
              <a:t>   - draft-</a:t>
            </a:r>
            <a:r>
              <a:rPr lang="en-US" sz="1800" b="1" dirty="0" err="1"/>
              <a:t>ietf</a:t>
            </a:r>
            <a:r>
              <a:rPr lang="en-US" sz="1800" b="1" dirty="0"/>
              <a:t>-suit-information-model</a:t>
            </a:r>
          </a:p>
          <a:p>
            <a:pPr marL="457200" indent="-457200">
              <a:buFont typeface="+mj-lt"/>
              <a:buAutoNum type="arabicPeriod"/>
            </a:pPr>
            <a:r>
              <a:rPr lang="en-US" sz="1800" b="1" dirty="0" smtClean="0"/>
              <a:t>Suit </a:t>
            </a:r>
            <a:r>
              <a:rPr lang="en-US" sz="1800" b="1" dirty="0"/>
              <a:t>Manifest Format </a:t>
            </a:r>
            <a:r>
              <a:rPr lang="mr-IN" sz="1800" dirty="0" smtClean="0"/>
              <a:t>–</a:t>
            </a:r>
            <a:r>
              <a:rPr lang="en-US" sz="1800" dirty="0" smtClean="0"/>
              <a:t> Authors</a:t>
            </a:r>
            <a:endParaRPr lang="en-US" sz="1800" dirty="0"/>
          </a:p>
          <a:p>
            <a:pPr marL="371475" lvl="1" indent="0">
              <a:buNone/>
            </a:pPr>
            <a:r>
              <a:rPr lang="en-US" sz="1800" b="1" dirty="0"/>
              <a:t>   - draft-</a:t>
            </a:r>
            <a:r>
              <a:rPr lang="en-US" sz="1800" b="1" dirty="0" err="1"/>
              <a:t>birkholz</a:t>
            </a:r>
            <a:r>
              <a:rPr lang="en-US" sz="1800" b="1" dirty="0"/>
              <a:t>-suit-</a:t>
            </a:r>
            <a:r>
              <a:rPr lang="en-US" sz="1800" b="1" dirty="0" err="1"/>
              <a:t>coswid</a:t>
            </a:r>
            <a:r>
              <a:rPr lang="en-US" sz="1800" b="1" dirty="0"/>
              <a:t>-manifest</a:t>
            </a:r>
          </a:p>
          <a:p>
            <a:pPr marL="371475" lvl="1" indent="0">
              <a:buNone/>
            </a:pPr>
            <a:r>
              <a:rPr lang="en-US" sz="1800" b="1" dirty="0"/>
              <a:t>   - draft-</a:t>
            </a:r>
            <a:r>
              <a:rPr lang="en-US" sz="1800" b="1" dirty="0" err="1"/>
              <a:t>moran</a:t>
            </a:r>
            <a:r>
              <a:rPr lang="en-US" sz="1800" b="1" dirty="0"/>
              <a:t>-suit-manifest</a:t>
            </a:r>
          </a:p>
          <a:p>
            <a:pPr marL="371475" lvl="1" indent="0">
              <a:buNone/>
            </a:pPr>
            <a:r>
              <a:rPr lang="en-US" sz="1800" b="1" dirty="0"/>
              <a:t>   - draft-pagel-suit-manifest-00</a:t>
            </a:r>
          </a:p>
          <a:p>
            <a:pPr marL="457200" indent="-457200">
              <a:buFont typeface="+mj-lt"/>
              <a:buAutoNum type="arabicPeriod"/>
            </a:pPr>
            <a:r>
              <a:rPr lang="en-US" sz="1800" b="1" dirty="0" smtClean="0"/>
              <a:t>How </a:t>
            </a:r>
            <a:r>
              <a:rPr lang="en-US" sz="1800" b="1" dirty="0"/>
              <a:t>many formats should move forward? </a:t>
            </a:r>
            <a:r>
              <a:rPr lang="mr-IN" sz="1800" dirty="0" smtClean="0"/>
              <a:t>–</a:t>
            </a:r>
            <a:r>
              <a:rPr lang="en-US" sz="1800" dirty="0" smtClean="0"/>
              <a:t> </a:t>
            </a:r>
            <a:r>
              <a:rPr lang="en-US" sz="1800" dirty="0"/>
              <a:t>Chairs</a:t>
            </a:r>
          </a:p>
          <a:p>
            <a:pPr marL="457200" indent="-457200">
              <a:buFont typeface="+mj-lt"/>
              <a:buAutoNum type="arabicPeriod"/>
            </a:pPr>
            <a:r>
              <a:rPr lang="en-US" sz="1800" b="1" dirty="0" smtClean="0"/>
              <a:t>Next </a:t>
            </a:r>
            <a:r>
              <a:rPr lang="en-US" sz="1800" b="1" dirty="0"/>
              <a:t>Steps </a:t>
            </a:r>
            <a:r>
              <a:rPr lang="mr-IN" sz="1800" dirty="0" smtClean="0"/>
              <a:t>–</a:t>
            </a:r>
            <a:r>
              <a:rPr lang="en-US" sz="1800" dirty="0" smtClean="0"/>
              <a:t> Chairs</a:t>
            </a:r>
            <a:endParaRPr lang="en-US" sz="1800" dirty="0"/>
          </a:p>
        </p:txBody>
      </p:sp>
      <p:sp>
        <p:nvSpPr>
          <p:cNvPr id="5" name="Slide Number Placeholder 4">
            <a:extLst>
              <a:ext uri="{FF2B5EF4-FFF2-40B4-BE49-F238E27FC236}">
                <a16:creationId xmlns:a16="http://schemas.microsoft.com/office/drawing/2014/main" xmlns="" id="{5D045487-A961-438E-BCB2-0AD2DE6BD257}"/>
              </a:ext>
            </a:extLst>
          </p:cNvPr>
          <p:cNvSpPr>
            <a:spLocks noGrp="1"/>
          </p:cNvSpPr>
          <p:nvPr>
            <p:ph type="sldNum" sz="quarter" idx="12"/>
          </p:nvPr>
        </p:nvSpPr>
        <p:spPr/>
        <p:txBody>
          <a:bodyPr/>
          <a:lstStyle/>
          <a:p>
            <a:fld id="{579D509F-6662-414A-A061-34B111F64EEE}" type="slidenum">
              <a:rPr lang="en-US" smtClean="0"/>
              <a:pPr/>
              <a:t>4</a:t>
            </a:fld>
            <a:endParaRPr lang="en-US" dirty="0"/>
          </a:p>
        </p:txBody>
      </p:sp>
    </p:spTree>
    <p:extLst>
      <p:ext uri="{BB962C8B-B14F-4D97-AF65-F5344CB8AC3E}">
        <p14:creationId xmlns:p14="http://schemas.microsoft.com/office/powerpoint/2010/main" val="29318345"/>
      </p:ext>
    </p:extLst>
  </p:cSld>
  <p:clrMapOvr>
    <a:masterClrMapping/>
  </p:clrMapOvr>
  <p:timing>
    <p:tnLst>
      <p:par>
        <p:cTn xmlns:p14="http://schemas.microsoft.com/office/powerpoint/2010/mai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xmlns="" id="{651E0B6D-71B2-4079-A438-8BB2A2ED690F}"/>
              </a:ext>
            </a:extLst>
          </p:cNvPr>
          <p:cNvSpPr>
            <a:spLocks noGrp="1"/>
          </p:cNvSpPr>
          <p:nvPr>
            <p:ph type="title"/>
          </p:nvPr>
        </p:nvSpPr>
        <p:spPr/>
        <p:txBody>
          <a:bodyPr/>
          <a:lstStyle/>
          <a:p>
            <a:r>
              <a:rPr lang="en-US" dirty="0"/>
              <a:t>WG Status Report</a:t>
            </a:r>
          </a:p>
        </p:txBody>
      </p:sp>
      <p:sp>
        <p:nvSpPr>
          <p:cNvPr id="3" name="Content Placeholder 2">
            <a:extLst>
              <a:ext uri="{FF2B5EF4-FFF2-40B4-BE49-F238E27FC236}">
                <a16:creationId xmlns:a16="http://schemas.microsoft.com/office/drawing/2014/main" xmlns="" id="{23B010FA-F6EB-46DF-85EB-62518A9178C8}"/>
              </a:ext>
            </a:extLst>
          </p:cNvPr>
          <p:cNvSpPr>
            <a:spLocks noGrp="1"/>
          </p:cNvSpPr>
          <p:nvPr>
            <p:ph idx="1"/>
          </p:nvPr>
        </p:nvSpPr>
        <p:spPr/>
        <p:txBody>
          <a:bodyPr>
            <a:normAutofit/>
          </a:bodyPr>
          <a:lstStyle/>
          <a:p>
            <a:pPr marL="0" indent="0">
              <a:buNone/>
            </a:pPr>
            <a:r>
              <a:rPr lang="en-US" sz="2400" dirty="0" smtClean="0"/>
              <a:t>Adopted architecture and information-model as WG </a:t>
            </a:r>
            <a:r>
              <a:rPr lang="en-US" sz="2400" dirty="0" smtClean="0"/>
              <a:t>I-Ds</a:t>
            </a:r>
            <a:endParaRPr lang="en-US" sz="2400" dirty="0" smtClean="0"/>
          </a:p>
          <a:p>
            <a:pPr marL="0" indent="0">
              <a:buNone/>
            </a:pPr>
            <a:endParaRPr lang="en-US" sz="2400" dirty="0" smtClean="0"/>
          </a:p>
          <a:p>
            <a:pPr marL="0" indent="0">
              <a:buNone/>
            </a:pPr>
            <a:r>
              <a:rPr lang="en-US" sz="2400" dirty="0" smtClean="0"/>
              <a:t>Liaison Statement from ITU</a:t>
            </a:r>
            <a:r>
              <a:rPr lang="en-US" sz="2400" dirty="0"/>
              <a:t>-T SG17 </a:t>
            </a:r>
            <a:r>
              <a:rPr lang="en-US" sz="2400" dirty="0" smtClean="0"/>
              <a:t>on </a:t>
            </a:r>
            <a:r>
              <a:rPr lang="en-US" sz="2400" dirty="0" err="1" smtClean="0"/>
              <a:t>X.secup</a:t>
            </a:r>
            <a:r>
              <a:rPr lang="en-US" sz="2400" dirty="0" err="1"/>
              <a:t>-iot</a:t>
            </a:r>
            <a:r>
              <a:rPr lang="en-US" sz="2400" dirty="0" smtClean="0"/>
              <a:t>:</a:t>
            </a:r>
            <a:r>
              <a:rPr lang="en-US" sz="2400" smtClean="0"/>
              <a:t/>
            </a:r>
            <a:br>
              <a:rPr lang="en-US" sz="2400" smtClean="0"/>
            </a:br>
            <a:r>
              <a:rPr lang="en-US" sz="2400" smtClean="0"/>
              <a:t>Secure Software </a:t>
            </a:r>
            <a:r>
              <a:rPr lang="en-US" sz="2400" dirty="0"/>
              <a:t>Update Procedure for </a:t>
            </a:r>
            <a:r>
              <a:rPr lang="en-US" sz="2400" dirty="0" err="1"/>
              <a:t>IoT</a:t>
            </a:r>
            <a:r>
              <a:rPr lang="en-US" sz="2400" dirty="0"/>
              <a:t> </a:t>
            </a:r>
            <a:r>
              <a:rPr lang="en-US" sz="2400" dirty="0" smtClean="0"/>
              <a:t>Devices</a:t>
            </a:r>
          </a:p>
          <a:p>
            <a:pPr lvl="1"/>
            <a:r>
              <a:rPr lang="en-US" sz="2400" dirty="0" smtClean="0"/>
              <a:t>Shared draft document</a:t>
            </a:r>
          </a:p>
          <a:p>
            <a:pPr lvl="1"/>
            <a:r>
              <a:rPr lang="en-US" sz="2400" dirty="0" smtClean="0"/>
              <a:t>Seek comment before end of 2018</a:t>
            </a:r>
          </a:p>
          <a:p>
            <a:pPr marL="0" indent="0">
              <a:buNone/>
            </a:pPr>
            <a:endParaRPr lang="en-US" sz="2400" dirty="0"/>
          </a:p>
          <a:p>
            <a:pPr marL="0" indent="0">
              <a:buNone/>
            </a:pPr>
            <a:r>
              <a:rPr lang="en-US" sz="2400" dirty="0" smtClean="0"/>
              <a:t>Hackathon project at the IETF </a:t>
            </a:r>
            <a:r>
              <a:rPr lang="en-US" sz="2400" dirty="0" smtClean="0"/>
              <a:t>103 on Saturday and Sunday</a:t>
            </a:r>
            <a:endParaRPr lang="en-US" sz="2400" dirty="0"/>
          </a:p>
        </p:txBody>
      </p:sp>
      <p:sp>
        <p:nvSpPr>
          <p:cNvPr id="4" name="Slide Number Placeholder 3">
            <a:extLst>
              <a:ext uri="{FF2B5EF4-FFF2-40B4-BE49-F238E27FC236}">
                <a16:creationId xmlns:a16="http://schemas.microsoft.com/office/drawing/2014/main" xmlns="" id="{56BE74F6-8F83-49EF-8C43-0972633ACC01}"/>
              </a:ext>
            </a:extLst>
          </p:cNvPr>
          <p:cNvSpPr>
            <a:spLocks noGrp="1"/>
          </p:cNvSpPr>
          <p:nvPr>
            <p:ph type="sldNum" sz="quarter" idx="12"/>
          </p:nvPr>
        </p:nvSpPr>
        <p:spPr/>
        <p:txBody>
          <a:bodyPr/>
          <a:lstStyle/>
          <a:p>
            <a:fld id="{579D509F-6662-414A-A061-34B111F64EEE}" type="slidenum">
              <a:rPr lang="en-US" smtClean="0"/>
              <a:pPr/>
              <a:t>5</a:t>
            </a:fld>
            <a:endParaRPr lang="en-US" dirty="0"/>
          </a:p>
        </p:txBody>
      </p:sp>
    </p:spTree>
    <p:extLst>
      <p:ext uri="{BB962C8B-B14F-4D97-AF65-F5344CB8AC3E}">
        <p14:creationId xmlns:p14="http://schemas.microsoft.com/office/powerpoint/2010/main" val="2766802760"/>
      </p:ext>
    </p:extLst>
  </p:cSld>
  <p:clrMapOvr>
    <a:masterClrMapping/>
  </p:clrMapOvr>
  <p:timing>
    <p:tnLst>
      <p:par>
        <p:cTn xmlns:p14="http://schemas.microsoft.com/office/powerpoint/2010/mai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xmlns="" name="Office Theme" id="{62F939B6-93AF-4DB8-9C6B-D6C7DFDC589F}" vid="{4A3C46E8-61CC-4603-A589-7422A47A8E4A}"/>
    </a:ext>
  </a:ext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919191"/>
      </a:lt2>
      <a:accent1>
        <a:srgbClr val="618FFD"/>
      </a:accent1>
      <a:accent2>
        <a:srgbClr val="00AE00"/>
      </a:accent2>
      <a:accent3>
        <a:srgbClr val="FFFFFF"/>
      </a:accent3>
      <a:accent4>
        <a:srgbClr val="000000"/>
      </a:accent4>
      <a:accent5>
        <a:srgbClr val="B7C6FE"/>
      </a:accent5>
      <a:accent6>
        <a:srgbClr val="009D00"/>
      </a:accent6>
      <a:hlink>
        <a:srgbClr val="FC0128"/>
      </a:hlink>
      <a:folHlink>
        <a:srgbClr val="CECECE"/>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919191"/>
      </a:lt2>
      <a:accent1>
        <a:srgbClr val="618FFD"/>
      </a:accent1>
      <a:accent2>
        <a:srgbClr val="00AE00"/>
      </a:accent2>
      <a:accent3>
        <a:srgbClr val="FFFFFF"/>
      </a:accent3>
      <a:accent4>
        <a:srgbClr val="000000"/>
      </a:accent4>
      <a:accent5>
        <a:srgbClr val="B7C6FE"/>
      </a:accent5>
      <a:accent6>
        <a:srgbClr val="009D00"/>
      </a:accent6>
      <a:hlink>
        <a:srgbClr val="FC0128"/>
      </a:hlink>
      <a:folHlink>
        <a:srgbClr val="CECECE"/>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
  <TotalTime>3807</TotalTime>
  <Pages>30</Pages>
  <Words>408</Words>
  <Application>Microsoft Macintosh PowerPoint</Application>
  <PresentationFormat>A4 Paper (210x297 mm)</PresentationFormat>
  <Paragraphs>62</Paragraphs>
  <Slides>5</Slides>
  <Notes>5</Notes>
  <HiddenSlides>0</HiddenSlides>
  <MMClips>0</MMClips>
  <ScaleCrop>false</ScaleCrop>
  <HeadingPairs>
    <vt:vector size="4" baseType="variant">
      <vt:variant>
        <vt:lpstr>Theme</vt:lpstr>
      </vt:variant>
      <vt:variant>
        <vt:i4>1</vt:i4>
      </vt:variant>
      <vt:variant>
        <vt:lpstr>Slide Titles</vt:lpstr>
      </vt:variant>
      <vt:variant>
        <vt:i4>5</vt:i4>
      </vt:variant>
    </vt:vector>
  </HeadingPairs>
  <TitlesOfParts>
    <vt:vector size="6" baseType="lpstr">
      <vt:lpstr>Office Theme</vt:lpstr>
      <vt:lpstr>Software Updates for Internet of Things (SUIT) WG</vt:lpstr>
      <vt:lpstr>Note Well</vt:lpstr>
      <vt:lpstr>Administrative Tasks</vt:lpstr>
      <vt:lpstr>Agenda</vt:lpstr>
      <vt:lpstr>WG Status Report</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SUIT Chair Slides</dc:title>
  <dc:subject/>
  <dc:creator>Coya</dc:creator>
  <cp:keywords/>
  <dc:description/>
  <cp:lastModifiedBy>Russell Housley</cp:lastModifiedBy>
  <cp:revision>145</cp:revision>
  <cp:lastPrinted>2000-03-17T18:21:46Z</cp:lastPrinted>
  <dcterms:created xsi:type="dcterms:W3CDTF">2011-04-21T19:07:52Z</dcterms:created>
  <dcterms:modified xsi:type="dcterms:W3CDTF">2018-11-01T22:44:04Z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TemplateType">
    <vt:i4>1</vt:i4>
  </property>
  <property fmtid="{D5CDD505-2E9C-101B-9397-08002B2CF9AE}" pid="3" name="GraphicType">
    <vt:i4>1</vt:i4>
  </property>
  <property fmtid="{D5CDD505-2E9C-101B-9397-08002B2CF9AE}" pid="4" name="Compression">
    <vt:i4>100</vt:i4>
  </property>
  <property fmtid="{D5CDD505-2E9C-101B-9397-08002B2CF9AE}" pid="5" name="ScreenSize">
    <vt:i4>2</vt:i4>
  </property>
  <property fmtid="{D5CDD505-2E9C-101B-9397-08002B2CF9AE}" pid="6" name="ScreenUsage">
    <vt:i4>2</vt:i4>
  </property>
  <property fmtid="{D5CDD505-2E9C-101B-9397-08002B2CF9AE}" pid="7" name="MailAddress">
    <vt:lpwstr>iesg-secretary@ietf.org</vt:lpwstr>
  </property>
  <property fmtid="{D5CDD505-2E9C-101B-9397-08002B2CF9AE}" pid="8" name="HomePage">
    <vt:lpwstr>http://www.ietf.org</vt:lpwstr>
  </property>
  <property fmtid="{D5CDD505-2E9C-101B-9397-08002B2CF9AE}" pid="9" name="Other">
    <vt:lpwstr/>
  </property>
  <property fmtid="{D5CDD505-2E9C-101B-9397-08002B2CF9AE}" pid="10" name="DownloadOriginal">
    <vt:bool>false</vt:bool>
  </property>
  <property fmtid="{D5CDD505-2E9C-101B-9397-08002B2CF9AE}" pid="11" name="DownloadIEButton">
    <vt:bool>false</vt:bool>
  </property>
  <property fmtid="{D5CDD505-2E9C-101B-9397-08002B2CF9AE}" pid="12" name="UseBrowserColor">
    <vt:bool>true</vt:bool>
  </property>
  <property fmtid="{D5CDD505-2E9C-101B-9397-08002B2CF9AE}" pid="13" name="BackColor">
    <vt:i4>15132390</vt:i4>
  </property>
  <property fmtid="{D5CDD505-2E9C-101B-9397-08002B2CF9AE}" pid="14" name="TextColor">
    <vt:i4>0</vt:i4>
  </property>
  <property fmtid="{D5CDD505-2E9C-101B-9397-08002B2CF9AE}" pid="15" name="LinkColor">
    <vt:i4>16711782</vt:i4>
  </property>
  <property fmtid="{D5CDD505-2E9C-101B-9397-08002B2CF9AE}" pid="16" name="VisitedColor">
    <vt:i4>10040268</vt:i4>
  </property>
  <property fmtid="{D5CDD505-2E9C-101B-9397-08002B2CF9AE}" pid="17" name="TransparentButton">
    <vt:i4>0</vt:i4>
  </property>
  <property fmtid="{D5CDD505-2E9C-101B-9397-08002B2CF9AE}" pid="18" name="ButtonType">
    <vt:i4>2</vt:i4>
  </property>
  <property fmtid="{D5CDD505-2E9C-101B-9397-08002B2CF9AE}" pid="19" name="ShowNotes">
    <vt:bool>false</vt:bool>
  </property>
  <property fmtid="{D5CDD505-2E9C-101B-9397-08002B2CF9AE}" pid="20" name="NavBtnPos">
    <vt:i4>3</vt:i4>
  </property>
  <property fmtid="{D5CDD505-2E9C-101B-9397-08002B2CF9AE}" pid="21" name="OutputDir">
    <vt:lpwstr>C:\WINDOWS\DESKTOP</vt:lpwstr>
  </property>
  <property fmtid="{D5CDD505-2E9C-101B-9397-08002B2CF9AE}" pid="22" name="MSIP_Label_f42aa342-8706-4288-bd11-ebb85995028c_Enabled">
    <vt:lpwstr>True</vt:lpwstr>
  </property>
  <property fmtid="{D5CDD505-2E9C-101B-9397-08002B2CF9AE}" pid="23" name="MSIP_Label_f42aa342-8706-4288-bd11-ebb85995028c_SiteId">
    <vt:lpwstr>72f988bf-86f1-41af-91ab-2d7cd011db47</vt:lpwstr>
  </property>
  <property fmtid="{D5CDD505-2E9C-101B-9397-08002B2CF9AE}" pid="24" name="MSIP_Label_f42aa342-8706-4288-bd11-ebb85995028c_Owner">
    <vt:lpwstr>dthaler@ntdev.microsoft.com</vt:lpwstr>
  </property>
  <property fmtid="{D5CDD505-2E9C-101B-9397-08002B2CF9AE}" pid="25" name="MSIP_Label_f42aa342-8706-4288-bd11-ebb85995028c_SetDate">
    <vt:lpwstr>2018-02-23T01:19:00.5830491Z</vt:lpwstr>
  </property>
  <property fmtid="{D5CDD505-2E9C-101B-9397-08002B2CF9AE}" pid="26" name="MSIP_Label_f42aa342-8706-4288-bd11-ebb85995028c_Name">
    <vt:lpwstr>General</vt:lpwstr>
  </property>
  <property fmtid="{D5CDD505-2E9C-101B-9397-08002B2CF9AE}" pid="27" name="MSIP_Label_f42aa342-8706-4288-bd11-ebb85995028c_Application">
    <vt:lpwstr>Microsoft Azure Information Protection</vt:lpwstr>
  </property>
  <property fmtid="{D5CDD505-2E9C-101B-9397-08002B2CF9AE}" pid="28" name="MSIP_Label_f42aa342-8706-4288-bd11-ebb85995028c_Extended_MSFT_Method">
    <vt:lpwstr>Automatic</vt:lpwstr>
  </property>
  <property fmtid="{D5CDD505-2E9C-101B-9397-08002B2CF9AE}" pid="29" name="Sensitivity">
    <vt:lpwstr>General</vt:lpwstr>
  </property>
</Properties>
</file>