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48" r:id="rId1"/>
  </p:sldMasterIdLst>
  <p:notesMasterIdLst>
    <p:notesMasterId r:id="rId5"/>
  </p:notesMasterIdLst>
  <p:sldIdLst>
    <p:sldId id="256" r:id="rId2"/>
    <p:sldId id="318" r:id="rId3"/>
    <p:sldId id="325" r:id="rId4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FA021"/>
    <a:srgbClr val="E9D0B5"/>
    <a:srgbClr val="00FF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Objects="1">
      <p:cViewPr varScale="1">
        <p:scale>
          <a:sx n="118" d="100"/>
          <a:sy n="118" d="100"/>
        </p:scale>
        <p:origin x="1404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-109" charset="0"/>
                <a:ea typeface="ＭＳ Ｐゴシック" pitchFamily="-109" charset="-128"/>
                <a:cs typeface="ＭＳ Ｐゴシック" pitchFamily="-109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-109" charset="0"/>
                <a:ea typeface="ＭＳ Ｐゴシック" pitchFamily="-109" charset="-128"/>
                <a:cs typeface="ＭＳ Ｐゴシック" pitchFamily="-109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94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-109" charset="0"/>
                <a:ea typeface="ＭＳ Ｐゴシック" pitchFamily="-109" charset="-128"/>
                <a:cs typeface="ＭＳ Ｐゴシック" pitchFamily="-109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94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E6507BF4-70F0-4074-B4B8-F4F8D32868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85073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9" charset="0"/>
        <a:ea typeface="ＭＳ Ｐゴシック" pitchFamily="-109" charset="-128"/>
        <a:cs typeface="ＭＳ Ｐゴシック" pitchFamily="-109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9" charset="0"/>
        <a:ea typeface="ＭＳ Ｐゴシック" pitchFamily="-109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9" charset="0"/>
        <a:ea typeface="ＭＳ Ｐゴシック" pitchFamily="-109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9" charset="0"/>
        <a:ea typeface="ＭＳ Ｐゴシック" pitchFamily="-109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9" charset="0"/>
        <a:ea typeface="ＭＳ Ｐゴシック" pitchFamily="-109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E144D20-68EA-4034-9060-D4BFA0379176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>
              <a:latin typeface="Arial" charset="0"/>
              <a:ea typeface="ＭＳ Ｐゴシック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nl-NL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03A05B-33E0-4527-B093-E2CD88306C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Click to edit Master text styles</a:t>
            </a:r>
          </a:p>
          <a:p>
            <a:pPr lvl="1"/>
            <a:r>
              <a:rPr lang="nl-NL"/>
              <a:t>Second level</a:t>
            </a:r>
          </a:p>
          <a:p>
            <a:pPr lvl="2"/>
            <a:r>
              <a:rPr lang="nl-NL"/>
              <a:t>Third level</a:t>
            </a:r>
          </a:p>
          <a:p>
            <a:pPr lvl="3"/>
            <a:r>
              <a:rPr lang="nl-NL"/>
              <a:t>Fourth level</a:t>
            </a:r>
          </a:p>
          <a:p>
            <a:pPr lvl="4"/>
            <a:r>
              <a:rPr lang="nl-NL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E8201F-DDAA-4674-A96B-927E7748F15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nl-NL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nl-NL"/>
              <a:t>Click to edit Master text styles</a:t>
            </a:r>
          </a:p>
          <a:p>
            <a:pPr lvl="1"/>
            <a:r>
              <a:rPr lang="nl-NL"/>
              <a:t>Second level</a:t>
            </a:r>
          </a:p>
          <a:p>
            <a:pPr lvl="2"/>
            <a:r>
              <a:rPr lang="nl-NL"/>
              <a:t>Third level</a:t>
            </a:r>
          </a:p>
          <a:p>
            <a:pPr lvl="3"/>
            <a:r>
              <a:rPr lang="nl-NL"/>
              <a:t>Fourth level</a:t>
            </a:r>
          </a:p>
          <a:p>
            <a:pPr lvl="4"/>
            <a:r>
              <a:rPr lang="nl-NL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D4203C-7738-45B4-B9CD-E203CC3ABF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dirty="0"/>
              <a:t>Click to edit Master text styles</a:t>
            </a:r>
          </a:p>
          <a:p>
            <a:pPr lvl="1"/>
            <a:r>
              <a:rPr lang="nl-NL" dirty="0"/>
              <a:t>Second level</a:t>
            </a:r>
          </a:p>
          <a:p>
            <a:pPr lvl="2"/>
            <a:r>
              <a:rPr lang="nl-NL" dirty="0"/>
              <a:t>Third level</a:t>
            </a:r>
          </a:p>
          <a:p>
            <a:pPr lvl="3"/>
            <a:r>
              <a:rPr lang="nl-NL" dirty="0"/>
              <a:t>Fourth level</a:t>
            </a:r>
          </a:p>
          <a:p>
            <a:pPr lvl="4"/>
            <a:r>
              <a:rPr lang="nl-NL" dirty="0"/>
              <a:t>Fifth level</a:t>
            </a:r>
            <a:endParaRPr lang="en-US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F755B9-8011-4C06-82B3-26DD405FA26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839E30-A105-48D6-AA6C-FB40701628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Click to edit Master text styles</a:t>
            </a:r>
          </a:p>
          <a:p>
            <a:pPr lvl="1"/>
            <a:r>
              <a:rPr lang="nl-NL"/>
              <a:t>Second level</a:t>
            </a:r>
          </a:p>
          <a:p>
            <a:pPr lvl="2"/>
            <a:r>
              <a:rPr lang="nl-NL"/>
              <a:t>Third level</a:t>
            </a:r>
          </a:p>
          <a:p>
            <a:pPr lvl="3"/>
            <a:r>
              <a:rPr lang="nl-NL"/>
              <a:t>Fourth level</a:t>
            </a:r>
          </a:p>
          <a:p>
            <a:pPr lvl="4"/>
            <a:r>
              <a:rPr lang="nl-NL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Click to edit Master text styles</a:t>
            </a:r>
          </a:p>
          <a:p>
            <a:pPr lvl="1"/>
            <a:r>
              <a:rPr lang="nl-NL"/>
              <a:t>Second level</a:t>
            </a:r>
          </a:p>
          <a:p>
            <a:pPr lvl="2"/>
            <a:r>
              <a:rPr lang="nl-NL"/>
              <a:t>Third level</a:t>
            </a:r>
          </a:p>
          <a:p>
            <a:pPr lvl="3"/>
            <a:r>
              <a:rPr lang="nl-NL"/>
              <a:t>Fourth level</a:t>
            </a:r>
          </a:p>
          <a:p>
            <a:pPr lvl="4"/>
            <a:r>
              <a:rPr lang="nl-NL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A4187C-977A-486A-9403-F188A67B75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l-NL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Click to edit Master text styles</a:t>
            </a:r>
          </a:p>
          <a:p>
            <a:pPr lvl="1"/>
            <a:r>
              <a:rPr lang="nl-NL"/>
              <a:t>Second level</a:t>
            </a:r>
          </a:p>
          <a:p>
            <a:pPr lvl="2"/>
            <a:r>
              <a:rPr lang="nl-NL"/>
              <a:t>Third level</a:t>
            </a:r>
          </a:p>
          <a:p>
            <a:pPr lvl="3"/>
            <a:r>
              <a:rPr lang="nl-NL"/>
              <a:t>Fourth level</a:t>
            </a:r>
          </a:p>
          <a:p>
            <a:pPr lvl="4"/>
            <a:r>
              <a:rPr lang="nl-NL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Click to edit Master text styles</a:t>
            </a:r>
          </a:p>
          <a:p>
            <a:pPr lvl="1"/>
            <a:r>
              <a:rPr lang="nl-NL"/>
              <a:t>Second level</a:t>
            </a:r>
          </a:p>
          <a:p>
            <a:pPr lvl="2"/>
            <a:r>
              <a:rPr lang="nl-NL"/>
              <a:t>Third level</a:t>
            </a:r>
          </a:p>
          <a:p>
            <a:pPr lvl="3"/>
            <a:r>
              <a:rPr lang="nl-NL"/>
              <a:t>Fourth level</a:t>
            </a:r>
          </a:p>
          <a:p>
            <a:pPr lvl="4"/>
            <a:r>
              <a:rPr lang="nl-NL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40BE2B-A688-4408-A730-8526319AC3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A2B1FB-8F48-4E29-A9F5-DD611A5833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650FAC-9EB8-4599-A49E-2CE4E8635D9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Click to edit Master text styles</a:t>
            </a:r>
          </a:p>
          <a:p>
            <a:pPr lvl="1"/>
            <a:r>
              <a:rPr lang="nl-NL"/>
              <a:t>Second level</a:t>
            </a:r>
          </a:p>
          <a:p>
            <a:pPr lvl="2"/>
            <a:r>
              <a:rPr lang="nl-NL"/>
              <a:t>Third level</a:t>
            </a:r>
          </a:p>
          <a:p>
            <a:pPr lvl="3"/>
            <a:r>
              <a:rPr lang="nl-NL"/>
              <a:t>Fourth level</a:t>
            </a:r>
          </a:p>
          <a:p>
            <a:pPr lvl="4"/>
            <a:r>
              <a:rPr lang="nl-NL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6F6D28-40EB-4C95-87D5-211C61B0FE5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D0B004-2E2F-4230-9D61-E9A07307D6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pitchFamily="-109" charset="0"/>
                <a:ea typeface="ＭＳ Ｐゴシック" pitchFamily="-109" charset="-128"/>
                <a:cs typeface="ＭＳ Ｐゴシック" pitchFamily="-109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pitchFamily="-109" charset="0"/>
                <a:ea typeface="ＭＳ Ｐゴシック" pitchFamily="-109" charset="-128"/>
                <a:cs typeface="ＭＳ Ｐゴシック" pitchFamily="-109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6BE6BA53-0390-419D-BB70-1366B18D74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9" charset="0"/>
          <a:ea typeface="ＭＳ Ｐゴシック" pitchFamily="-109" charset="-128"/>
          <a:cs typeface="ＭＳ Ｐゴシック" pitchFamily="-109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9" charset="0"/>
          <a:ea typeface="ＭＳ Ｐゴシック" pitchFamily="-109" charset="-128"/>
          <a:cs typeface="ＭＳ Ｐゴシック" pitchFamily="-109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9" charset="0"/>
          <a:ea typeface="ＭＳ Ｐゴシック" pitchFamily="-109" charset="-128"/>
          <a:cs typeface="ＭＳ Ｐゴシック" pitchFamily="-109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9" charset="0"/>
          <a:ea typeface="ＭＳ Ｐゴシック" pitchFamily="-109" charset="-128"/>
          <a:cs typeface="ＭＳ Ｐゴシック" pitchFamily="-109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9" charset="0"/>
          <a:ea typeface="ＭＳ Ｐゴシック" pitchFamily="-109" charset="-128"/>
          <a:cs typeface="ＭＳ Ｐゴシック" pitchFamily="-109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9" charset="0"/>
          <a:ea typeface="ＭＳ Ｐゴシック" pitchFamily="-109" charset="-128"/>
          <a:cs typeface="ＭＳ Ｐゴシック" pitchFamily="-109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9" charset="0"/>
          <a:ea typeface="ＭＳ Ｐゴシック" pitchFamily="-109" charset="-128"/>
          <a:cs typeface="ＭＳ Ｐゴシック" pitchFamily="-109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9" charset="0"/>
          <a:ea typeface="ＭＳ Ｐゴシック" pitchFamily="-109" charset="-128"/>
          <a:cs typeface="ＭＳ Ｐゴシック" pitchFamily="-109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94753" y="1790700"/>
            <a:ext cx="7772400" cy="1143000"/>
          </a:xfrm>
        </p:spPr>
        <p:txBody>
          <a:bodyPr/>
          <a:lstStyle/>
          <a:p>
            <a:br>
              <a:rPr lang="en-US" b="1" dirty="0"/>
            </a:br>
            <a:r>
              <a:rPr lang="en-US" b="1" dirty="0"/>
              <a:t>draft-ietf-bier-mtud-00</a:t>
            </a:r>
            <a:br>
              <a:rPr lang="en-US" b="1" dirty="0"/>
            </a:br>
            <a:r>
              <a:rPr lang="en-US" b="1" dirty="0"/>
              <a:t>BIER MTU Discovery</a:t>
            </a:r>
            <a:br>
              <a:rPr lang="en-US" b="1" dirty="0"/>
            </a:br>
            <a:r>
              <a:rPr lang="en-US" b="1" dirty="0"/>
              <a:t>IETF 104</a:t>
            </a:r>
            <a:br>
              <a:rPr lang="en-US" b="1" dirty="0"/>
            </a:br>
            <a:br>
              <a:rPr lang="en-US" dirty="0"/>
            </a:br>
            <a:endParaRPr lang="en-US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28600" y="3352800"/>
            <a:ext cx="8686800" cy="2514600"/>
          </a:xfrm>
        </p:spPr>
        <p:txBody>
          <a:bodyPr/>
          <a:lstStyle/>
          <a:p>
            <a:r>
              <a:rPr lang="en-US" sz="2800" i="1" dirty="0"/>
              <a:t>Stig Venaas, stig@cisco.com</a:t>
            </a:r>
          </a:p>
          <a:p>
            <a:r>
              <a:rPr lang="en-US" sz="2800" dirty="0"/>
              <a:t>IJsbrand Wijnands, ice@cisco.com</a:t>
            </a:r>
          </a:p>
          <a:p>
            <a:r>
              <a:rPr lang="en-US" sz="2800" dirty="0"/>
              <a:t>Les Ginsberg, ginsberg@cisco.com</a:t>
            </a:r>
          </a:p>
          <a:p>
            <a:r>
              <a:rPr lang="en-US" sz="2800" i="1" dirty="0"/>
              <a:t>Mahesh Sivakumar, sivakumar.mahesh@gmail.com</a:t>
            </a:r>
          </a:p>
          <a:p>
            <a:endParaRPr lang="en-US" sz="2800" dirty="0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228600" y="2362200"/>
            <a:ext cx="86868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endParaRPr lang="en-US" sz="32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BIER MTU discovery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8077200" cy="44958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dirty="0"/>
              <a:t>Idea is to find an MTU value that is mostly stable and can be used for all BIER packets in a sub-domain, rather than finding the optimal MTU per receiver set and path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F755B9-8011-4C06-82B3-26DD405FA266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25585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Status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8077200" cy="4495800"/>
          </a:xfrm>
        </p:spPr>
        <p:txBody>
          <a:bodyPr>
            <a:noAutofit/>
          </a:bodyPr>
          <a:lstStyle/>
          <a:p>
            <a:r>
              <a:rPr lang="en-US" sz="2400" dirty="0"/>
              <a:t>Recently adopted</a:t>
            </a:r>
          </a:p>
          <a:p>
            <a:r>
              <a:rPr lang="en-US" sz="2400" dirty="0"/>
              <a:t>A few issues to solve (some raised during adoption call)</a:t>
            </a:r>
          </a:p>
          <a:p>
            <a:pPr lvl="1"/>
            <a:r>
              <a:rPr lang="en-US" sz="1600" dirty="0"/>
              <a:t>How to deal with MPLS/SRC tunnel to bypass non-BIER router</a:t>
            </a:r>
          </a:p>
          <a:p>
            <a:pPr lvl="1"/>
            <a:r>
              <a:rPr lang="en-US" sz="1600" dirty="0"/>
              <a:t>Some minor language needs fixing</a:t>
            </a:r>
          </a:p>
          <a:p>
            <a:pPr lvl="1"/>
            <a:r>
              <a:rPr lang="en-US" sz="1600" dirty="0"/>
              <a:t>MTU across IGP areas?</a:t>
            </a:r>
          </a:p>
          <a:p>
            <a:pPr lvl="2"/>
            <a:r>
              <a:rPr lang="en-US" sz="1600" dirty="0"/>
              <a:t>ABR/ASBR behavior?</a:t>
            </a:r>
          </a:p>
          <a:p>
            <a:pPr lvl="2"/>
            <a:r>
              <a:rPr lang="en-US" sz="1600" dirty="0"/>
              <a:t>It’s not clear to me whether BIER prefixes are leaked across areas. The IGP BIER documents are not very clear. It seems it might be optional?</a:t>
            </a:r>
          </a:p>
          <a:p>
            <a:r>
              <a:rPr lang="en-US" sz="2400" dirty="0"/>
              <a:t>Other issues?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F755B9-8011-4C06-82B3-26DD405FA266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1224253"/>
      </p:ext>
    </p:extLst>
  </p:cSld>
  <p:clrMapOvr>
    <a:masterClrMapping/>
  </p:clrMapOvr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09" charset="0"/>
            <a:ea typeface="ＭＳ Ｐゴシック" pitchFamily="-109" charset="-128"/>
            <a:cs typeface="ＭＳ Ｐゴシック" pitchFamily="-109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09" charset="0"/>
            <a:ea typeface="ＭＳ Ｐゴシック" pitchFamily="-109" charset="-128"/>
            <a:cs typeface="ＭＳ Ｐゴシック" pitchFamily="-109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6129</TotalTime>
  <Words>148</Words>
  <Application>Microsoft Office PowerPoint</Application>
  <PresentationFormat>On-screen Show (4:3)</PresentationFormat>
  <Paragraphs>19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ＭＳ Ｐゴシック</vt:lpstr>
      <vt:lpstr>Arial</vt:lpstr>
      <vt:lpstr>Blank Presentation</vt:lpstr>
      <vt:lpstr> draft-ietf-bier-mtud-00 BIER MTU Discovery IETF 104  </vt:lpstr>
      <vt:lpstr>BIER MTU discovery</vt:lpstr>
      <vt:lpstr>Status</vt:lpstr>
    </vt:vector>
  </TitlesOfParts>
  <Company>Office 2004 Test Drive User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BIER mtud</dc:title>
  <dc:creator>Stig Venaas</dc:creator>
  <cp:lastModifiedBy>Stig Venaas (svenaas)</cp:lastModifiedBy>
  <cp:revision>150</cp:revision>
  <dcterms:created xsi:type="dcterms:W3CDTF">2010-07-26T09:53:15Z</dcterms:created>
  <dcterms:modified xsi:type="dcterms:W3CDTF">2019-03-21T22:35:32Z</dcterms:modified>
</cp:coreProperties>
</file>