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5"/>
  </p:notesMasterIdLst>
  <p:sldIdLst>
    <p:sldId id="288" r:id="rId2"/>
    <p:sldId id="296" r:id="rId3"/>
    <p:sldId id="293" r:id="rId4"/>
  </p:sldIdLst>
  <p:sldSz cx="9144000" cy="6858000" type="screen4x3"/>
  <p:notesSz cx="6858000" cy="91440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176" y="67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686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686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2053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68825" cy="34258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4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ftr"/>
          </p:nvPr>
        </p:nvSpPr>
        <p:spPr bwMode="auto">
          <a:xfrm>
            <a:off x="0" y="8685213"/>
            <a:ext cx="29686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686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fld id="{6DF559FF-E3B5-43D3-9A0C-D3A07E72013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701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BIER WG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21-March-2018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5D58B61-61DA-4386-9352-7EE747485C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BIER WG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21-March-2018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373323B-2C71-44D8-B604-50B2C6E29E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7813" y="274638"/>
            <a:ext cx="2055812" cy="58483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8213" cy="58483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BIER WG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21-March-2018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9B7DD3F-FCAC-4258-BDB0-858E8A19FD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BIER WG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21-March-2018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C574CD5-5407-47BA-A384-6E7607257A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BIER WG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21-March-2018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2A5F379-4486-4749-8A85-1C1893127B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7012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BIER WG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21-March-2018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764632F-5CB9-49C2-A1C5-E01E98A44D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BIER WG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21-March-2018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2AF476A-30C3-412B-8332-791D077309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BIER WG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21-March-2018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F9C7B9D-6DC4-41F7-A462-6EA95B7D97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BIER WG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21-March-2018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36CDFFE-FC25-49B0-B5B0-731629DAD6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BIER WG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21-March-2018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4A068A9-DDAC-47F9-83AF-EF7E13DB24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BIER WG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21-March-2018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74CE3BD-C04B-4FB0-8D62-44DA55C8D1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6425" cy="1139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6425" cy="4522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304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r>
              <a:rPr lang="en-US"/>
              <a:t>BIER WG</a:t>
            </a:r>
            <a:endParaRPr 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2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r>
              <a:rPr lang="en-US"/>
              <a:t>21-March-2018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fld id="{173EBCEB-EF4D-48DE-A2C0-A83194CF8E4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2pPr>
      <a:lvl3pPr marL="11430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3pPr>
      <a:lvl4pPr marL="16002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4pPr>
      <a:lvl5pPr marL="20574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5pPr>
      <a:lvl6pPr marL="25146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6pPr>
      <a:lvl7pPr marL="29718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7pPr>
      <a:lvl8pPr marL="34290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8pPr>
      <a:lvl9pPr marL="38862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9pPr>
    </p:titleStyle>
    <p:bodyStyle>
      <a:lvl1pPr marL="342900" indent="-342900" algn="l" defTabSz="457200" rtl="0" fontAlgn="base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</a:defRPr>
      </a:lvl2pPr>
      <a:lvl3pPr marL="1143000" indent="-228600" algn="l" defTabSz="457200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</a:defRPr>
      </a:lvl3pPr>
      <a:lvl4pPr marL="16002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4pPr>
      <a:lvl5pPr marL="20574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29000"/>
            <a:ext cx="8226425" cy="1139825"/>
          </a:xfrm>
        </p:spPr>
        <p:txBody>
          <a:bodyPr/>
          <a:lstStyle/>
          <a:p>
            <a:r>
              <a:rPr lang="en-US" dirty="0"/>
              <a:t>BIER PIM SIGNALLING</a:t>
            </a:r>
            <a:br>
              <a:rPr lang="en-US" dirty="0"/>
            </a:br>
            <a:br>
              <a:rPr lang="en-US" dirty="0"/>
            </a:br>
            <a:r>
              <a:rPr lang="en-US" sz="2000" dirty="0"/>
              <a:t>Hooman Bidgoli, Jayant Kotalwar, Andrew Dolganow (Nokia)</a:t>
            </a:r>
            <a:br>
              <a:rPr lang="en-US" sz="2000" dirty="0"/>
            </a:br>
            <a:r>
              <a:rPr lang="en-US" sz="2000" dirty="0"/>
              <a:t>Fengman Xu (Verizon)</a:t>
            </a:r>
            <a:br>
              <a:rPr lang="en-US" sz="2000" dirty="0"/>
            </a:br>
            <a:r>
              <a:rPr lang="en-US" sz="2000" dirty="0"/>
              <a:t>IJsbrand Wijnands, Mankamana Mishra (Cisco)</a:t>
            </a:r>
            <a:br>
              <a:rPr lang="en-US" sz="2000" dirty="0"/>
            </a:br>
            <a:r>
              <a:rPr lang="en-US" sz="2000" dirty="0"/>
              <a:t>Zhaohui Zhang (Juniper)</a:t>
            </a:r>
            <a:br>
              <a:rPr lang="en-US" sz="2000" dirty="0"/>
            </a:br>
            <a:br>
              <a:rPr lang="en-US" sz="2000" dirty="0"/>
            </a:br>
            <a:br>
              <a:rPr lang="en-US" dirty="0"/>
            </a:b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BIER WG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21-March-2018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BC574CD5-5407-47BA-A384-6E7607257A0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5768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074" y="833664"/>
            <a:ext cx="8226425" cy="4522788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To ensure EBBR has all needed BIER information, PIM Join Attribute (RFC5384) is used with 2 new attribute types 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dirty="0" err="1"/>
              <a:t>Attr_type</a:t>
            </a:r>
            <a:r>
              <a:rPr lang="en-US" dirty="0"/>
              <a:t>=TBD* (BIER IBBR info IPv4): </a:t>
            </a:r>
            <a:r>
              <a:rPr lang="en-US" dirty="0" err="1"/>
              <a:t>lenght</a:t>
            </a:r>
            <a:r>
              <a:rPr lang="en-US" dirty="0"/>
              <a:t>=6 ; value=IBBR Prefix (ipv4), SD, </a:t>
            </a:r>
            <a:r>
              <a:rPr lang="en-US" dirty="0" err="1"/>
              <a:t>bfr</a:t>
            </a:r>
            <a:r>
              <a:rPr lang="en-US" dirty="0"/>
              <a:t>-id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dirty="0" err="1"/>
              <a:t>Attr_type</a:t>
            </a:r>
            <a:r>
              <a:rPr lang="en-US"/>
              <a:t>=TBD* </a:t>
            </a:r>
            <a:r>
              <a:rPr lang="en-US" dirty="0"/>
              <a:t>(BIER IBBR info IPv6): </a:t>
            </a:r>
            <a:r>
              <a:rPr lang="en-US" dirty="0" err="1"/>
              <a:t>lenght</a:t>
            </a:r>
            <a:r>
              <a:rPr lang="en-US" dirty="0"/>
              <a:t>=19 ; value=IBBR Prefix (ipv6), SD, </a:t>
            </a:r>
            <a:r>
              <a:rPr lang="en-US" dirty="0" err="1"/>
              <a:t>bfr</a:t>
            </a:r>
            <a:r>
              <a:rPr lang="en-US" dirty="0"/>
              <a:t>-id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BIER WG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21-March-2018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BC574CD5-5407-47BA-A384-6E7607257A0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3935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Solution considered complete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Asking to go LC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BIER WG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21-March-2018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BC574CD5-5407-47BA-A384-6E7607257A0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685869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47764</TotalTime>
  <Words>99</Words>
  <Application>Microsoft Office PowerPoint</Application>
  <PresentationFormat>On-screen Show (4:3)</PresentationFormat>
  <Paragraphs>18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Times New Roman</vt:lpstr>
      <vt:lpstr>Default Design</vt:lpstr>
      <vt:lpstr>BIER PIM SIGNALLING  Hooman Bidgoli, Jayant Kotalwar, Andrew Dolganow (Nokia) Fengman Xu (Verizon) IJsbrand Wijnands, Mankamana Mishra (Cisco) Zhaohui Zhang (Juniper)   </vt:lpstr>
      <vt:lpstr>UPDATE</vt:lpstr>
      <vt:lpstr>Next Steps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Eric C. Rosen</dc:creator>
  <cp:lastModifiedBy>Bidgoli, Hooman (Nokia - CA/Ottawa)</cp:lastModifiedBy>
  <cp:revision>320</cp:revision>
  <cp:lastPrinted>1601-01-01T00:00:00Z</cp:lastPrinted>
  <dcterms:created xsi:type="dcterms:W3CDTF">1601-01-01T00:00:00Z</dcterms:created>
  <dcterms:modified xsi:type="dcterms:W3CDTF">2019-03-25T05:20:03Z</dcterms:modified>
</cp:coreProperties>
</file>