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14" r:id="rId3"/>
    <p:sldId id="330" r:id="rId4"/>
    <p:sldId id="313" r:id="rId5"/>
    <p:sldId id="297" r:id="rId6"/>
  </p:sldIdLst>
  <p:sldSz cx="9144000" cy="6858000" type="screen4x3"/>
  <p:notesSz cx="7099300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86" autoAdjust="0"/>
    <p:restoredTop sz="94343" autoAdjust="0"/>
  </p:normalViewPr>
  <p:slideViewPr>
    <p:cSldViewPr>
      <p:cViewPr varScale="1">
        <p:scale>
          <a:sx n="47" d="100"/>
          <a:sy n="47" d="100"/>
        </p:scale>
        <p:origin x="642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2928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B7E7B74-59A0-40CD-8314-92C0025CD4A7}" type="datetimeFigureOut">
              <a:rPr lang="zh-CN" altLang="en-US" smtClean="0"/>
              <a:pPr/>
              <a:t>2019/3/11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309485D-8F59-4F0E-86AA-892D11B3E1C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414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9E3DE20-5A18-43B0-9811-1DBF9FEEF8D6}" type="datetimeFigureOut">
              <a:rPr lang="zh-CN" altLang="en-US" smtClean="0"/>
              <a:pPr/>
              <a:t>2019/3/11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58B2885-B98D-439F-8010-7F9D7B91A1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043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651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626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9677-1578-4056-8668-EBE4779D9CBA}" type="datetime1">
              <a:rPr lang="zh-CN" altLang="en-US" smtClean="0"/>
              <a:pPr/>
              <a:t>2019/3/11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Yang  Data Model for  BIER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1FD5-68B7-4A7C-9837-7D8703E27F8E}" type="datetime1">
              <a:rPr lang="zh-CN" altLang="en-US" smtClean="0"/>
              <a:pPr/>
              <a:t>2019/3/11</a:t>
            </a:fld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Yang  Data Model for  BIER</a:t>
            </a:r>
            <a:endParaRPr lang="zh-CN" altLang="en-US" dirty="0"/>
          </a:p>
        </p:txBody>
      </p:sp>
      <p:sp>
        <p:nvSpPr>
          <p:cNvPr id="10" name="页脚占位符 8"/>
          <p:cNvSpPr txBox="1">
            <a:spLocks/>
          </p:cNvSpPr>
          <p:nvPr userDrawn="1"/>
        </p:nvSpPr>
        <p:spPr>
          <a:xfrm>
            <a:off x="8388424" y="6376243"/>
            <a:ext cx="504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FED87-7D4D-40EE-8041-5C8438451BFE}" type="datetime1">
              <a:rPr lang="zh-CN" altLang="en-US" smtClean="0"/>
              <a:pPr/>
              <a:t>2019/3/11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Yang  Data Model for  BIER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zh-CN" sz="4000" b="1" dirty="0" smtClean="0"/>
              <a:t>BGP Link-State extensions for BIER</a:t>
            </a:r>
            <a:endParaRPr lang="en-US" altLang="zh-CN" sz="40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3140968"/>
            <a:ext cx="7704856" cy="3501008"/>
          </a:xfrm>
        </p:spPr>
        <p:txBody>
          <a:bodyPr>
            <a:normAutofit/>
          </a:bodyPr>
          <a:lstStyle/>
          <a:p>
            <a:r>
              <a:rPr lang="en-US" altLang="zh-CN" sz="2800" b="1" u="sng" dirty="0" smtClean="0">
                <a:solidFill>
                  <a:schemeClr val="tx1"/>
                </a:solidFill>
              </a:rPr>
              <a:t>draft-ietf-bier-bgp-ls-bier-ext-04</a:t>
            </a:r>
            <a:r>
              <a:rPr lang="en-US" altLang="zh-CN" sz="2800" u="sng" dirty="0" smtClean="0">
                <a:solidFill>
                  <a:schemeClr val="tx1"/>
                </a:solidFill>
              </a:rPr>
              <a:t> </a:t>
            </a:r>
          </a:p>
          <a:p>
            <a:endParaRPr lang="en-US" altLang="zh-CN" sz="2000" dirty="0" smtClean="0">
              <a:solidFill>
                <a:schemeClr val="tx1"/>
              </a:solidFill>
            </a:endParaRPr>
          </a:p>
          <a:p>
            <a:endParaRPr lang="en-US" altLang="zh-CN" sz="2000" dirty="0" smtClean="0">
              <a:solidFill>
                <a:schemeClr val="tx1"/>
              </a:solidFill>
            </a:endParaRPr>
          </a:p>
          <a:p>
            <a:endParaRPr lang="en-US" altLang="zh-CN" sz="2000" dirty="0" smtClean="0">
              <a:solidFill>
                <a:schemeClr val="tx1"/>
              </a:solidFill>
            </a:endParaRPr>
          </a:p>
          <a:p>
            <a:r>
              <a:rPr lang="en-US" altLang="zh-CN" sz="2000" dirty="0" smtClean="0">
                <a:solidFill>
                  <a:schemeClr val="tx1"/>
                </a:solidFill>
              </a:rPr>
              <a:t>  </a:t>
            </a:r>
          </a:p>
          <a:p>
            <a:r>
              <a:rPr lang="en-US" altLang="zh-CN" sz="2000" dirty="0" smtClean="0">
                <a:solidFill>
                  <a:schemeClr val="tx1"/>
                </a:solidFill>
              </a:rPr>
              <a:t>Ran Chen(ZTE)</a:t>
            </a:r>
          </a:p>
          <a:p>
            <a:r>
              <a:rPr lang="en-US" altLang="zh-CN" sz="2000" dirty="0" err="1" smtClean="0">
                <a:solidFill>
                  <a:schemeClr val="tx1"/>
                </a:solidFill>
              </a:rPr>
              <a:t>Zheng</a:t>
            </a:r>
            <a:r>
              <a:rPr lang="en-US" altLang="zh-CN" sz="2000" dirty="0" smtClean="0">
                <a:solidFill>
                  <a:schemeClr val="tx1"/>
                </a:solidFill>
              </a:rPr>
              <a:t> Zhang(ZTE)</a:t>
            </a:r>
          </a:p>
          <a:p>
            <a:r>
              <a:rPr lang="en-US" altLang="zh-CN" sz="2000" dirty="0" err="1" smtClean="0">
                <a:solidFill>
                  <a:schemeClr val="tx1"/>
                </a:solidFill>
              </a:rPr>
              <a:t>Vengada</a:t>
            </a:r>
            <a:r>
              <a:rPr lang="en-US" altLang="zh-CN" sz="2000" dirty="0" smtClean="0">
                <a:solidFill>
                  <a:schemeClr val="tx1"/>
                </a:solidFill>
              </a:rPr>
              <a:t>. </a:t>
            </a:r>
            <a:r>
              <a:rPr lang="en-US" altLang="zh-CN" sz="2000" dirty="0" err="1" smtClean="0">
                <a:solidFill>
                  <a:schemeClr val="tx1"/>
                </a:solidFill>
              </a:rPr>
              <a:t>Govindan</a:t>
            </a:r>
            <a:r>
              <a:rPr lang="en-US" altLang="zh-CN" sz="2000" dirty="0" smtClean="0">
                <a:solidFill>
                  <a:schemeClr val="tx1"/>
                </a:solidFill>
              </a:rPr>
              <a:t> (Cisco)</a:t>
            </a:r>
          </a:p>
          <a:p>
            <a:r>
              <a:rPr lang="en-US" altLang="zh-CN" sz="2000" dirty="0" err="1" smtClean="0">
                <a:solidFill>
                  <a:schemeClr val="tx1"/>
                </a:solidFill>
              </a:rPr>
              <a:t>IJsbrand</a:t>
            </a:r>
            <a:r>
              <a:rPr lang="en-US" altLang="zh-CN" sz="2000" dirty="0" smtClean="0">
                <a:solidFill>
                  <a:schemeClr val="tx1"/>
                </a:solidFill>
              </a:rPr>
              <a:t>. </a:t>
            </a:r>
            <a:r>
              <a:rPr lang="en-US" altLang="zh-CN" sz="2000" dirty="0" err="1" smtClean="0">
                <a:solidFill>
                  <a:schemeClr val="tx1"/>
                </a:solidFill>
              </a:rPr>
              <a:t>Wijnands</a:t>
            </a:r>
            <a:r>
              <a:rPr lang="en-US" altLang="zh-CN" sz="2000" dirty="0" smtClean="0">
                <a:solidFill>
                  <a:schemeClr val="tx1"/>
                </a:solidFill>
              </a:rPr>
              <a:t> (Cisco)</a:t>
            </a:r>
          </a:p>
          <a:p>
            <a:pPr algn="l"/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Introduction&amp;Motivation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20838"/>
            <a:ext cx="8507288" cy="4525963"/>
          </a:xfrm>
        </p:spPr>
        <p:txBody>
          <a:bodyPr/>
          <a:lstStyle/>
          <a:p>
            <a:r>
              <a:rPr lang="en-US" altLang="zh-CN" dirty="0" smtClean="0"/>
              <a:t>This document specifies extensions to the BGP </a:t>
            </a:r>
            <a:r>
              <a:rPr lang="en-US" altLang="zh-CN" dirty="0"/>
              <a:t>Link-state address- family in order to advertising BIER-specific.</a:t>
            </a:r>
          </a:p>
          <a:p>
            <a:r>
              <a:rPr lang="en-US" altLang="zh-CN" dirty="0"/>
              <a:t>BGP-LS Extensions for BIER</a:t>
            </a:r>
          </a:p>
          <a:p>
            <a:pPr lvl="1"/>
            <a:r>
              <a:rPr lang="en-US" altLang="zh-CN" dirty="0" smtClean="0"/>
              <a:t>Extended A </a:t>
            </a:r>
            <a:r>
              <a:rPr lang="en-US" altLang="zh-CN" dirty="0"/>
              <a:t>new Prefix Attribute TLV </a:t>
            </a:r>
            <a:r>
              <a:rPr lang="en-US" altLang="zh-CN" dirty="0" smtClean="0"/>
              <a:t> for </a:t>
            </a:r>
            <a:r>
              <a:rPr lang="en-US" altLang="zh-CN" dirty="0"/>
              <a:t>distributing BIER information</a:t>
            </a:r>
            <a:r>
              <a:rPr lang="en-US" altLang="zh-CN" dirty="0" smtClean="0"/>
              <a:t>.</a:t>
            </a:r>
          </a:p>
          <a:p>
            <a:pPr lvl="1"/>
            <a:r>
              <a:rPr lang="en-US" altLang="zh-CN" dirty="0"/>
              <a:t>BIER MPLS Encapsulation Sub-TLV is defined for </a:t>
            </a:r>
            <a:r>
              <a:rPr lang="en-US" altLang="zh-CN" dirty="0" smtClean="0"/>
              <a:t>advertising </a:t>
            </a:r>
            <a:r>
              <a:rPr lang="en-US" altLang="zh-CN" dirty="0"/>
              <a:t>MPLS specific information used for BIER.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0604-D450-41F8-B10C-C55C5C6F715B}" type="datetime1">
              <a:rPr lang="zh-CN" altLang="en-US" smtClean="0"/>
              <a:pPr/>
              <a:t>2019/3/11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b="1" dirty="0" smtClean="0"/>
              <a:t>BGP Link-State extensions for BIER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Update</a:t>
            </a:r>
            <a:endParaRPr lang="en-US" altLang="zh-CN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3682752" cy="4525963"/>
          </a:xfrm>
        </p:spPr>
        <p:txBody>
          <a:bodyPr/>
          <a:lstStyle/>
          <a:p>
            <a:r>
              <a:rPr lang="en-US" altLang="zh-CN" sz="2400" dirty="0" smtClean="0"/>
              <a:t>Update the BIER TLV.</a:t>
            </a:r>
          </a:p>
          <a:p>
            <a:pPr lvl="1"/>
            <a:r>
              <a:rPr lang="en-US" altLang="zh-CN" sz="2400" dirty="0" smtClean="0"/>
              <a:t>Add the BAR and IPA fields.</a:t>
            </a:r>
          </a:p>
          <a:p>
            <a:pPr lvl="1"/>
            <a:endParaRPr lang="en-US" altLang="zh-CN" sz="2400" dirty="0"/>
          </a:p>
          <a:p>
            <a:pPr lvl="1"/>
            <a:endParaRPr lang="en-US" altLang="zh-CN" sz="2400" dirty="0" smtClean="0"/>
          </a:p>
          <a:p>
            <a:pPr lvl="1"/>
            <a:endParaRPr lang="en-US" altLang="zh-CN" sz="2400" dirty="0" smtClean="0"/>
          </a:p>
          <a:p>
            <a:r>
              <a:rPr lang="en-US" altLang="zh-CN" sz="2400" dirty="0" smtClean="0"/>
              <a:t>Update the BIER </a:t>
            </a:r>
            <a:r>
              <a:rPr lang="en-US" altLang="zh-CN" sz="2400" dirty="0"/>
              <a:t>MPLS Encapsulation Sub-TLV </a:t>
            </a:r>
            <a:endParaRPr lang="en-US" altLang="zh-CN" sz="2400" dirty="0" smtClean="0"/>
          </a:p>
          <a:p>
            <a:pPr lvl="1"/>
            <a:r>
              <a:rPr lang="en-US" altLang="zh-CN" sz="2400" dirty="0"/>
              <a:t>Change the </a:t>
            </a:r>
            <a:r>
              <a:rPr lang="zh-CN" altLang="zh-CN" sz="2400" dirty="0"/>
              <a:t>Label Range </a:t>
            </a:r>
            <a:r>
              <a:rPr lang="zh-CN" altLang="zh-CN" sz="2400" dirty="0" smtClean="0"/>
              <a:t>Size</a:t>
            </a:r>
            <a:r>
              <a:rPr lang="en-US" altLang="zh-CN" sz="2400" dirty="0" smtClean="0"/>
              <a:t> to Max SI </a:t>
            </a:r>
            <a:endParaRPr lang="zh-CN" altLang="zh-CN" sz="2400" dirty="0"/>
          </a:p>
          <a:p>
            <a:pPr lvl="1"/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1FD5-68B7-4A7C-9837-7D8703E27F8E}" type="datetime1">
              <a:rPr lang="zh-CN" altLang="en-US" smtClean="0"/>
              <a:pPr/>
              <a:t>2019/3/11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b="1" dirty="0" smtClean="0"/>
              <a:t>BGP Link-State extensions for BIER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3872" y="1600200"/>
            <a:ext cx="5172075" cy="18383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6712" y="4132580"/>
            <a:ext cx="5267325" cy="15525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Next Step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Comments welcome.</a:t>
            </a:r>
          </a:p>
          <a:p>
            <a:r>
              <a:rPr lang="en-US" altLang="zh-CN" dirty="0"/>
              <a:t>Seeking for Workgroup last call.</a:t>
            </a:r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93EB-8830-4E70-8D86-E8453D25BD4E}" type="datetime1">
              <a:rPr lang="zh-CN" altLang="en-US" smtClean="0"/>
              <a:pPr/>
              <a:t>2019/3/11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b="1" dirty="0" smtClean="0"/>
              <a:t>BGP Link-State extensions for BIER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0" y="2132856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Thanks!</a:t>
            </a:r>
            <a:endParaRPr lang="zh-CN" altLang="en-US" dirty="0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9336B-5AB6-4B85-8B84-36482EBB31A9}" type="datetime1">
              <a:rPr lang="zh-CN" altLang="en-US" smtClean="0"/>
              <a:pPr/>
              <a:t>2019/3/11</a:t>
            </a:fld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b="1" dirty="0" smtClean="0"/>
              <a:t>BGP Link-State extensions for BIER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27178</TotalTime>
  <Words>142</Words>
  <Application>Microsoft Office PowerPoint</Application>
  <PresentationFormat>全屏显示(4:3)</PresentationFormat>
  <Paragraphs>42</Paragraphs>
  <Slides>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9" baseType="lpstr">
      <vt:lpstr>宋体</vt:lpstr>
      <vt:lpstr>Arial</vt:lpstr>
      <vt:lpstr>Calibri</vt:lpstr>
      <vt:lpstr>Office 主题</vt:lpstr>
      <vt:lpstr>BGP Link-State extensions for BIER</vt:lpstr>
      <vt:lpstr>Introduction&amp;Motivation</vt:lpstr>
      <vt:lpstr>Update</vt:lpstr>
      <vt:lpstr>Next Step</vt:lpstr>
      <vt:lpstr>Thanks!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VLAN Load Balancing</dc:title>
  <cp:lastModifiedBy>Ran</cp:lastModifiedBy>
  <cp:revision>772</cp:revision>
  <dcterms:modified xsi:type="dcterms:W3CDTF">2019-03-11T06:33:05Z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(3)6pkrmKk7KyDqcdFDqzJ755LKOpCZMHLADT3DqXDIDICAhdupSlnLi+HhFMvyb9yffMIs4bXo_x000d_
LorRlHJMKEtd7Co90uxerDeYcG73SJIsDHlfE/yKSPmK1XDB/kj4SGAsozh2KYBGOBJ8esvU_x000d_
x3uDXrMoR4gLuLtwCOws4mWuIkVmwf9wX8PCSSKYGB9rmlubnktTybINOPSJQHXg4OF1YfSI_x000d_
6mdkTjqnNP31j8QE3v</vt:lpwstr>
  </property>
  <property fmtid="{D5CDD505-2E9C-101B-9397-08002B2CF9AE}" pid="3" name="_ms_pID_7253431">
    <vt:lpwstr>2V+FHVsQOW5noPkiXotb4bYx9rHlxdNZJj17c6qjqEoAZyj5gjTotD_x000d_
GFMDwVOAFjK6TJgFDjvoVtUi/dYCUoqShsnjxfaXIkMV0P64e4xndD14bkAI/HuuuwwDWUMk_x000d_
phr+x0q1ra0Jjlp2n03Uxr/19FSOjiiWDitsYBO6f+8KiYfyc3pfTq+TIQk/Ui13jZ55qnzh_x000d_
zGcmpxmQbsBeX8cnclmV2f/96uG0cRlVLKYV</vt:lpwstr>
  </property>
  <property fmtid="{D5CDD505-2E9C-101B-9397-08002B2CF9AE}" pid="4" name="_ms_pID_7253432">
    <vt:lpwstr>v0JYFtx1DJ5IJflxjl3ZhPM=</vt:lpwstr>
  </property>
  <property fmtid="{D5CDD505-2E9C-101B-9397-08002B2CF9AE}" pid="5" name="sflag">
    <vt:lpwstr>1351836286</vt:lpwstr>
  </property>
</Properties>
</file>