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87" r:id="rId3"/>
    <p:sldId id="295" r:id="rId4"/>
    <p:sldId id="296" r:id="rId5"/>
    <p:sldId id="294" r:id="rId6"/>
    <p:sldId id="27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5"/>
    <p:restoredTop sz="88077" autoAdjust="0"/>
  </p:normalViewPr>
  <p:slideViewPr>
    <p:cSldViewPr>
      <p:cViewPr varScale="1">
        <p:scale>
          <a:sx n="119" d="100"/>
          <a:sy n="119" d="100"/>
        </p:scale>
        <p:origin x="182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39B46-29A8-47EF-A075-33C97F387F24}" type="datetimeFigureOut">
              <a:rPr lang="en-US" smtClean="0"/>
              <a:t>3/24/19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6FF02-DDEA-4CE6-B791-D1D65C869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208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draft-psenak-bier-ospfv3-extensions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6FF02-DDEA-4CE6-B791-D1D65C8699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939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D855A-3199-4CD8-866A-761569128B80}" type="datetime1">
              <a:rPr lang="en-US" smtClean="0"/>
              <a:t>3/24/19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73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1CC0-A350-48B7-A23A-F555C19C18F6}" type="datetime1">
              <a:rPr lang="en-US" smtClean="0"/>
              <a:t>3/24/19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3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E494C-5E01-495B-BFCD-3FE8DD15F340}" type="datetime1">
              <a:rPr lang="en-US" smtClean="0"/>
              <a:t>3/24/19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4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6946-2D1F-48C1-879E-774CE8CE2DCE}" type="datetime1">
              <a:rPr lang="en-US" smtClean="0"/>
              <a:t>3/24/19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EAECD-B5B5-4E20-807E-071DF93A1A3B}" type="datetime1">
              <a:rPr lang="en-US" smtClean="0"/>
              <a:t>3/24/19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76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87655-AAFF-4D18-B42D-A21D3F247E9B}" type="datetime1">
              <a:rPr lang="en-US" smtClean="0"/>
              <a:t>3/24/19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4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B9F6-15FF-40A7-9E08-043A0786D2AC}" type="datetime1">
              <a:rPr lang="en-US" smtClean="0"/>
              <a:t>3/24/19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6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0BEFE-6FA5-4EA8-AA9A-81C98FF33694}" type="datetime1">
              <a:rPr lang="en-US" smtClean="0"/>
              <a:t>3/24/19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2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8B576-8001-4D0D-A23B-05D5503B0A94}" type="datetime1">
              <a:rPr lang="en-US" smtClean="0"/>
              <a:t>3/24/19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5A8-6232-47F9-9A2C-85BDE1851BD6}" type="datetime1">
              <a:rPr lang="en-US" smtClean="0"/>
              <a:t>3/24/19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234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1C9DA-22E6-49A7-85AD-34290324E28A}" type="datetime1">
              <a:rPr lang="en-US" smtClean="0"/>
              <a:t>3/24/19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IETF91 S-BFD Updates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58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A15E1-4BD5-49FA-9C29-624E4365EC95}" type="datetime1">
              <a:rPr lang="en-US" smtClean="0"/>
              <a:t>3/24/19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IETF91 S-BFD Updates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8AAA2-9A5F-41B5-9564-9A5233071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00200"/>
            <a:ext cx="8382000" cy="1470025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BIER OSPFv3 Extensions</a:t>
            </a:r>
            <a:br>
              <a:rPr lang="en-US" sz="4800" dirty="0"/>
            </a:br>
            <a:r>
              <a:rPr lang="en-US" b="1" dirty="0"/>
              <a:t>draft-psenak-bier-ospfv3-extensions</a:t>
            </a:r>
            <a:br>
              <a:rPr lang="en-US" b="1" dirty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5840" y="3260739"/>
            <a:ext cx="6629400" cy="2590800"/>
          </a:xfrm>
        </p:spPr>
        <p:txBody>
          <a:bodyPr>
            <a:normAutofit/>
          </a:bodyPr>
          <a:lstStyle/>
          <a:p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Peter 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Psenak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Nagendra Kumar Nainar</a:t>
            </a:r>
          </a:p>
          <a:p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Ijsbrand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bg1">
                    <a:lumMod val="50000"/>
                  </a:schemeClr>
                </a:solidFill>
              </a:rPr>
              <a:t>Wijnands</a:t>
            </a:r>
            <a:br>
              <a:rPr lang="en-US" sz="2800" dirty="0">
                <a:solidFill>
                  <a:schemeClr val="bg1">
                    <a:lumMod val="50000"/>
                  </a:schemeClr>
                </a:solidFill>
              </a:rPr>
            </a:b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4727" y="2740208"/>
            <a:ext cx="3131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IETF 104, Prague, CZ</a:t>
            </a:r>
          </a:p>
        </p:txBody>
      </p:sp>
    </p:spTree>
    <p:extLst>
      <p:ext uri="{BB962C8B-B14F-4D97-AF65-F5344CB8AC3E}">
        <p14:creationId xmlns:p14="http://schemas.microsoft.com/office/powerpoint/2010/main" val="2332871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OSPFv3 Extensions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4FF4A-1557-A240-AA76-53697A698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RFC 8444 describes the OSPFv2 protocol extension for BIER with MPLS Encapsulation.</a:t>
            </a:r>
          </a:p>
          <a:p>
            <a:r>
              <a:rPr lang="en-US" b="1" dirty="0"/>
              <a:t>draft-psenak-bier-ospfv3-extensions</a:t>
            </a:r>
            <a:r>
              <a:rPr lang="en-US" dirty="0"/>
              <a:t> describes OSPFv3 protocol extension for BIER.</a:t>
            </a:r>
          </a:p>
          <a:p>
            <a:r>
              <a:rPr lang="en-US" dirty="0"/>
              <a:t>Flooding scope and other machinery is same as OSPFv2 (defined in RFC8444)</a:t>
            </a:r>
          </a:p>
        </p:txBody>
      </p:sp>
    </p:spTree>
    <p:extLst>
      <p:ext uri="{BB962C8B-B14F-4D97-AF65-F5344CB8AC3E}">
        <p14:creationId xmlns:p14="http://schemas.microsoft.com/office/powerpoint/2010/main" val="341690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42E10-D286-9D40-98ED-377EE7AC4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BIER Sub-TLV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E97EF-921E-1B41-A8F7-745C9892B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Proposes a new Sub-TLV for Prefix TLV</a:t>
            </a:r>
          </a:p>
          <a:p>
            <a:pPr lvl="1"/>
            <a:r>
              <a:rPr lang="en-US" dirty="0"/>
              <a:t>Carries BIER specific Information</a:t>
            </a:r>
          </a:p>
          <a:p>
            <a:pPr lvl="1"/>
            <a:r>
              <a:rPr lang="en-US" dirty="0"/>
              <a:t>Carried in the below Prefix TLVs:</a:t>
            </a:r>
          </a:p>
          <a:p>
            <a:pPr lvl="2"/>
            <a:r>
              <a:rPr lang="en-US" dirty="0"/>
              <a:t>Intra Area Prefix TLV</a:t>
            </a:r>
          </a:p>
          <a:p>
            <a:pPr lvl="2"/>
            <a:r>
              <a:rPr lang="en-US" dirty="0"/>
              <a:t>Inter Area Prefix TLV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8380D-E0C8-1E40-8037-1263D585D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515F66-654C-774A-80F2-5749ABDF8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18800"/>
            <a:ext cx="7016750" cy="246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3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59EBE-6865-4941-97DA-0DED63995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BIER MPLS Sub-TLV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490C4-689E-174E-982B-956A49098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858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Sub-TLV carried in BIER Sub-TLV </a:t>
            </a:r>
            <a:r>
              <a:rPr lang="en-US" dirty="0">
                <a:sym typeface="Wingdings" pitchFamily="2" charset="2"/>
              </a:rPr>
              <a:t></a:t>
            </a:r>
          </a:p>
          <a:p>
            <a:pPr lvl="1"/>
            <a:r>
              <a:rPr lang="en-US" dirty="0"/>
              <a:t>Carries MPLS encapsulation specific Information</a:t>
            </a:r>
          </a:p>
          <a:p>
            <a:pPr lvl="2"/>
            <a:r>
              <a:rPr lang="en-US" dirty="0"/>
              <a:t>BIER-MPLS Label for each BS Length &amp; Sub-domain ID</a:t>
            </a:r>
          </a:p>
          <a:p>
            <a:pPr lvl="2"/>
            <a:r>
              <a:rPr lang="en-US" dirty="0"/>
              <a:t>Specifies a range of label (label, </a:t>
            </a:r>
            <a:r>
              <a:rPr lang="en-US" dirty="0" err="1"/>
              <a:t>label+MAX_SI</a:t>
            </a:r>
            <a:r>
              <a:rPr lang="en-US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A9BBA-B2AF-8A43-9A8E-B1AB64AA8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AA52D2-5AAE-2E4D-AC50-4BEA3A37B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17638"/>
            <a:ext cx="71247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6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Comments</a:t>
            </a:r>
          </a:p>
          <a:p>
            <a:r>
              <a:rPr lang="en-US" dirty="0"/>
              <a:t>Work Group Adoption Request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96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4162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Questions/Comments?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8AAA2-9A5F-41B5-9564-9A52330717D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92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2169</TotalTime>
  <Words>132</Words>
  <Application>Microsoft Macintosh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BIER OSPFv3 Extensions draft-psenak-bier-ospfv3-extensions </vt:lpstr>
      <vt:lpstr>OSPFv3 Extensions</vt:lpstr>
      <vt:lpstr>BIER Sub-TLV</vt:lpstr>
      <vt:lpstr>BIER MPLS Sub-TLV</vt:lpstr>
      <vt:lpstr>Next Steps</vt:lpstr>
      <vt:lpstr> Thank you!   Questions/Comments?</vt:lpstr>
    </vt:vector>
  </TitlesOfParts>
  <Company>Cisco Systems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Seamless BFD</dc:title>
  <dc:creator>Nobo Akiya (nobo)</dc:creator>
  <cp:lastModifiedBy>Nagendra Kumar Nainar (naikumar)</cp:lastModifiedBy>
  <cp:revision>154</cp:revision>
  <dcterms:created xsi:type="dcterms:W3CDTF">2013-09-25T19:12:31Z</dcterms:created>
  <dcterms:modified xsi:type="dcterms:W3CDTF">2019-03-24T17:51:11Z</dcterms:modified>
</cp:coreProperties>
</file>