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21" r:id="rId4"/>
    <p:sldId id="322" r:id="rId5"/>
    <p:sldId id="323" r:id="rId6"/>
    <p:sldId id="324" r:id="rId7"/>
    <p:sldId id="313" r:id="rId8"/>
    <p:sldId id="297" r:id="rId9"/>
  </p:sldIdLst>
  <p:sldSz cx="9144000" cy="6858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6" autoAdjust="0"/>
    <p:restoredTop sz="94343" autoAdjust="0"/>
  </p:normalViewPr>
  <p:slideViewPr>
    <p:cSldViewPr>
      <p:cViewPr varScale="1">
        <p:scale>
          <a:sx n="70" d="100"/>
          <a:sy n="70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928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B7E7B74-59A0-40CD-8314-92C0025CD4A7}" type="datetimeFigureOut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309485D-8F59-4F0E-86AA-892D11B3E1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431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9E3DE20-5A18-43B0-9811-1DBF9FEEF8D6}" type="datetimeFigureOut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58B2885-B98D-439F-8010-7F9D7B91A1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82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801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04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9677-1578-4056-8668-EBE4779D9CBA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10" name="页脚占位符 8"/>
          <p:cNvSpPr txBox="1">
            <a:spLocks/>
          </p:cNvSpPr>
          <p:nvPr userDrawn="1"/>
        </p:nvSpPr>
        <p:spPr>
          <a:xfrm>
            <a:off x="8388424" y="6376243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ED87-7D4D-40EE-8041-5C8438451BFE}" type="datetime1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YANG </a:t>
            </a:r>
            <a:r>
              <a:rPr lang="en-US" altLang="zh-CN" dirty="0" smtClean="0"/>
              <a:t>Data model </a:t>
            </a:r>
            <a:r>
              <a:rPr lang="en-US" altLang="zh-CN" dirty="0" smtClean="0"/>
              <a:t>for </a:t>
            </a:r>
            <a:r>
              <a:rPr lang="en-US" altLang="zh-CN" dirty="0"/>
              <a:t>BIER</a:t>
            </a:r>
            <a:br>
              <a:rPr lang="en-US" altLang="zh-CN" dirty="0"/>
            </a:br>
            <a:r>
              <a:rPr lang="en-US" altLang="zh-CN" sz="3100" b="1" u="sng" dirty="0">
                <a:latin typeface="+mn-lt"/>
                <a:ea typeface="+mn-ea"/>
                <a:cs typeface="+mn-cs"/>
              </a:rPr>
              <a:t>draft-ietf-bier-bier-yang-04 </a:t>
            </a:r>
            <a:br>
              <a:rPr lang="en-US" altLang="zh-CN" sz="3100" b="1" u="sng" dirty="0">
                <a:latin typeface="+mn-lt"/>
                <a:ea typeface="+mn-ea"/>
                <a:cs typeface="+mn-cs"/>
              </a:rPr>
            </a:br>
            <a:endParaRPr lang="zh-CN" altLang="en-US" sz="3100" b="1" u="sng" dirty="0">
              <a:latin typeface="+mn-lt"/>
              <a:ea typeface="+mn-ea"/>
              <a:cs typeface="+mn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61048"/>
            <a:ext cx="7704856" cy="2996952"/>
          </a:xfrm>
        </p:spPr>
        <p:txBody>
          <a:bodyPr>
            <a:normAutofit/>
          </a:bodyPr>
          <a:lstStyle/>
          <a:p>
            <a:pPr algn="r"/>
            <a:r>
              <a:rPr lang="en-US" altLang="zh-CN" sz="2000" dirty="0" smtClean="0"/>
              <a:t>Ran </a:t>
            </a:r>
            <a:r>
              <a:rPr lang="en-US" altLang="zh-CN" sz="2000" dirty="0" smtClean="0"/>
              <a:t>Chen</a:t>
            </a:r>
          </a:p>
          <a:p>
            <a:pPr algn="r"/>
            <a:r>
              <a:rPr lang="en-US" altLang="zh-CN" sz="2000" dirty="0" err="1" smtClean="0"/>
              <a:t>Fangwei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Hu</a:t>
            </a:r>
            <a:endParaRPr lang="en-US" altLang="zh-CN" sz="2000" dirty="0" smtClean="0"/>
          </a:p>
          <a:p>
            <a:pPr algn="r"/>
            <a:r>
              <a:rPr lang="en-US" altLang="zh-CN" sz="2000" dirty="0" err="1" smtClean="0"/>
              <a:t>Zheng</a:t>
            </a:r>
            <a:r>
              <a:rPr lang="en-US" altLang="zh-CN" sz="2000" dirty="0" smtClean="0"/>
              <a:t> Zhang</a:t>
            </a:r>
          </a:p>
          <a:p>
            <a:pPr algn="r"/>
            <a:r>
              <a:rPr lang="en-US" altLang="zh-CN" sz="2000" dirty="0" err="1" smtClean="0"/>
              <a:t>Xianxian</a:t>
            </a:r>
            <a:r>
              <a:rPr lang="en-US" altLang="zh-CN" sz="2000" dirty="0" smtClean="0"/>
              <a:t> Dai </a:t>
            </a:r>
          </a:p>
          <a:p>
            <a:pPr algn="r"/>
            <a:r>
              <a:rPr lang="en-US" altLang="zh-CN" sz="2000" dirty="0" smtClean="0"/>
              <a:t>ZTE Corporation</a:t>
            </a:r>
          </a:p>
          <a:p>
            <a:pPr algn="r"/>
            <a:r>
              <a:rPr lang="en-US" altLang="zh-CN" sz="2000" dirty="0" smtClean="0"/>
              <a:t> Mahesh </a:t>
            </a:r>
            <a:r>
              <a:rPr lang="en-US" altLang="zh-CN" sz="2000" dirty="0" err="1" smtClean="0"/>
              <a:t>Sivakumar</a:t>
            </a:r>
            <a:r>
              <a:rPr lang="en-US" altLang="zh-CN" sz="2000" dirty="0" smtClean="0"/>
              <a:t>  </a:t>
            </a:r>
          </a:p>
          <a:p>
            <a:pPr algn="r"/>
            <a:r>
              <a:rPr lang="en-US" altLang="zh-CN" sz="2000" dirty="0" smtClean="0"/>
              <a:t>Cisco</a:t>
            </a:r>
          </a:p>
          <a:p>
            <a:pPr algn="l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What’s about the latest version?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US" altLang="zh-CN" dirty="0"/>
              <a:t>A</a:t>
            </a:r>
            <a:r>
              <a:rPr lang="en-US" altLang="zh-CN" dirty="0" smtClean="0"/>
              <a:t>dd </a:t>
            </a:r>
            <a:r>
              <a:rPr lang="en-US" altLang="zh-CN" dirty="0"/>
              <a:t>the </a:t>
            </a:r>
            <a:r>
              <a:rPr lang="en-US" altLang="zh-CN" dirty="0" err="1"/>
              <a:t>ethernet</a:t>
            </a:r>
            <a:r>
              <a:rPr lang="en-US" altLang="zh-CN" dirty="0"/>
              <a:t> and ipv6 encapsulation type</a:t>
            </a:r>
            <a:r>
              <a:rPr lang="en-US" altLang="zh-CN" dirty="0" smtClean="0"/>
              <a:t>.</a:t>
            </a:r>
            <a:endParaRPr lang="zh-CN" altLang="en-US" dirty="0"/>
          </a:p>
          <a:p>
            <a:r>
              <a:rPr lang="en-US" altLang="zh-CN" dirty="0"/>
              <a:t>C</a:t>
            </a:r>
            <a:r>
              <a:rPr lang="en-US" altLang="zh-CN" dirty="0" smtClean="0"/>
              <a:t>hange </a:t>
            </a:r>
            <a:r>
              <a:rPr lang="en-US" altLang="zh-CN" dirty="0"/>
              <a:t>the </a:t>
            </a:r>
            <a:r>
              <a:rPr lang="en-US" altLang="zh-CN" dirty="0" err="1"/>
              <a:t>igp</a:t>
            </a:r>
            <a:r>
              <a:rPr lang="en-US" altLang="zh-CN" dirty="0"/>
              <a:t>-type to underlay-protocol-type to allow </a:t>
            </a:r>
            <a:r>
              <a:rPr lang="en-US" altLang="zh-CN" dirty="0" smtClean="0"/>
              <a:t>BGP.</a:t>
            </a:r>
            <a:endParaRPr lang="zh-CN" altLang="en-US" dirty="0"/>
          </a:p>
          <a:p>
            <a:r>
              <a:rPr lang="en-US" altLang="zh-CN" dirty="0"/>
              <a:t>A</a:t>
            </a:r>
            <a:r>
              <a:rPr lang="en-US" altLang="zh-CN" dirty="0" smtClean="0"/>
              <a:t>dd </a:t>
            </a:r>
            <a:r>
              <a:rPr lang="en-US" altLang="zh-CN" dirty="0" err="1"/>
              <a:t>ipa</a:t>
            </a:r>
            <a:r>
              <a:rPr lang="en-US" altLang="zh-CN" dirty="0"/>
              <a:t> and bar in the sub-domain</a:t>
            </a:r>
            <a:r>
              <a:rPr lang="en-US" altLang="zh-CN" dirty="0" smtClean="0"/>
              <a:t>.</a:t>
            </a:r>
            <a:endParaRPr lang="zh-CN" altLang="en-US" dirty="0"/>
          </a:p>
          <a:p>
            <a:r>
              <a:rPr lang="en-US" altLang="zh-CN" dirty="0" smtClean="0"/>
              <a:t>Change </a:t>
            </a:r>
            <a:r>
              <a:rPr lang="en-US" altLang="zh-CN" dirty="0"/>
              <a:t>the bier-</a:t>
            </a:r>
            <a:r>
              <a:rPr lang="en-US" altLang="zh-CN" dirty="0" err="1"/>
              <a:t>mpls</a:t>
            </a:r>
            <a:r>
              <a:rPr lang="en-US" altLang="zh-CN" dirty="0"/>
              <a:t>-label-range-size to max </a:t>
            </a:r>
            <a:r>
              <a:rPr lang="en-US" altLang="zh-CN" dirty="0" err="1"/>
              <a:t>si</a:t>
            </a:r>
            <a:r>
              <a:rPr lang="en-US" altLang="zh-CN" dirty="0"/>
              <a:t>.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0604-D450-41F8-B10C-C55C5C6F715B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Data Configure Tree Structure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78F49-F019-4EBA-A4EC-5BFB341A1E0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925" y="1412776"/>
            <a:ext cx="5772150" cy="3800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Control Plane Configuration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Protocol extensions: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68BAC-A5A8-4802-A548-9BA522494C13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276872"/>
            <a:ext cx="7261824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en-US" altLang="zh-CN" dirty="0" smtClean="0"/>
              <a:t>Operational State Structure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B27F-C834-43B1-9D3C-DBF3E7640142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192054"/>
            <a:ext cx="5153025" cy="4895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Notifications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7917-0519-4FBC-A28C-13641D98738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66967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Comments welcome.</a:t>
            </a:r>
          </a:p>
          <a:p>
            <a:r>
              <a:rPr lang="en-US" altLang="zh-CN" dirty="0" smtClean="0"/>
              <a:t>Seeking </a:t>
            </a:r>
            <a:r>
              <a:rPr lang="en-US" altLang="zh-CN" dirty="0"/>
              <a:t>for Workgroup last call</a:t>
            </a:r>
            <a:r>
              <a:rPr lang="en-US" altLang="zh-CN" dirty="0" smtClean="0"/>
              <a:t>.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93EB-8830-4E70-8D86-E8453D25BD4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2132856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9336B-5AB6-4B85-8B84-36482EBB31A9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26913</TotalTime>
  <Words>135</Words>
  <Application>Microsoft Office PowerPoint</Application>
  <PresentationFormat>全屏显示(4:3)</PresentationFormat>
  <Paragraphs>45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Office 主题</vt:lpstr>
      <vt:lpstr>YANG Data model for BIER draft-ietf-bier-bier-yang-04  </vt:lpstr>
      <vt:lpstr>What’s about the latest version?</vt:lpstr>
      <vt:lpstr>Data Configure Tree Structure</vt:lpstr>
      <vt:lpstr>Control Plane Configuration</vt:lpstr>
      <vt:lpstr>Operational State Structure</vt:lpstr>
      <vt:lpstr>Notifications</vt:lpstr>
      <vt:lpstr>Next Step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VLAN Load Balancing</dc:title>
  <cp:lastModifiedBy>Ran</cp:lastModifiedBy>
  <cp:revision>763</cp:revision>
  <dcterms:modified xsi:type="dcterms:W3CDTF">2019-03-11T06:40:55Z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(3)6pkrmKk7KyDqcdFDqzJ755LKOpCZMHLADT3DqXDIDICAhdupSlnLi+HhFMvyb9yffMIs4bXo_x000d_
LorRlHJMKEtd7Co90uxerDeYcG73SJIsDHlfE/yKSPmK1XDB/kj4SGAsozh2KYBGOBJ8esvU_x000d_
x3uDXrMoR4gLuLtwCOws4mWuIkVmwf9wX8PCSSKYGB9rmlubnktTybINOPSJQHXg4OF1YfSI_x000d_
6mdkTjqnNP31j8QE3v</vt:lpwstr>
  </property>
  <property fmtid="{D5CDD505-2E9C-101B-9397-08002B2CF9AE}" pid="3" name="_ms_pID_7253431">
    <vt:lpwstr>2V+FHVsQOW5noPkiXotb4bYx9rHlxdNZJj17c6qjqEoAZyj5gjTotD_x000d_
GFMDwVOAFjK6TJgFDjvoVtUi/dYCUoqShsnjxfaXIkMV0P64e4xndD14bkAI/HuuuwwDWUMk_x000d_
phr+x0q1ra0Jjlp2n03Uxr/19FSOjiiWDitsYBO6f+8KiYfyc3pfTq+TIQk/Ui13jZ55qnzh_x000d_
zGcmpxmQbsBeX8cnclmV2f/96uG0cRlVLKYV</vt:lpwstr>
  </property>
  <property fmtid="{D5CDD505-2E9C-101B-9397-08002B2CF9AE}" pid="4" name="_ms_pID_7253432">
    <vt:lpwstr>v0JYFtx1DJ5IJflxjl3ZhPM=</vt:lpwstr>
  </property>
  <property fmtid="{D5CDD505-2E9C-101B-9397-08002B2CF9AE}" pid="5" name="sflag">
    <vt:lpwstr>1351836286</vt:lpwstr>
  </property>
</Properties>
</file>