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7" r:id="rId2"/>
    <p:sldId id="431" r:id="rId3"/>
    <p:sldId id="432" r:id="rId4"/>
    <p:sldId id="380" r:id="rId5"/>
    <p:sldId id="37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CC4FF"/>
    <a:srgbClr val="05D328"/>
    <a:srgbClr val="04BAD5"/>
    <a:srgbClr val="59FF57"/>
    <a:srgbClr val="81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中間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中間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4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22B8E-D7C6-1141-9DB2-E6A214046FB3}" type="datetimeFigureOut">
              <a:rPr kumimoji="1" lang="ja-JP" altLang="en-US" smtClean="0"/>
              <a:t>2019/3/25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A7BB3-1323-5145-BEC9-6937548607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822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0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0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00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gu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5233" y="1220545"/>
            <a:ext cx="10130723" cy="3426595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6100" b="0" i="0" spc="0" baseline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0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1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8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44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6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38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01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1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14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BAD26-9966-4F14-972C-BE09BC832D04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0E979-1C53-4A06-BD38-5A3C1624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1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ebiken/p4srv6/tree/ietf104/demo/srv6/ietf104" TargetMode="External"/><Relationship Id="rId2" Type="http://schemas.openxmlformats.org/officeDocument/2006/relationships/hyperlink" Target="https://github.com/filvarga/srv6-mobil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SRv6 for Mobile User-Plane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draft-ietf-dmm-srv6-mobile-uplane</a:t>
            </a:r>
            <a:r>
              <a:rPr kumimoji="1" lang="en-US" altLang="ja-JP" sz="2600" b="1" dirty="0">
                <a:solidFill>
                  <a:srgbClr val="0000FF"/>
                </a:solidFill>
              </a:rPr>
              <a:t>-04</a:t>
            </a:r>
            <a:endParaRPr kumimoji="1" lang="en-US" altLang="ja-JP" b="1" dirty="0">
              <a:solidFill>
                <a:srgbClr val="0000FF"/>
              </a:solidFill>
            </a:endParaRPr>
          </a:p>
          <a:p>
            <a:endParaRPr kumimoji="1" lang="en-US" altLang="ja-JP" dirty="0"/>
          </a:p>
          <a:p>
            <a:r>
              <a:rPr kumimoji="1" lang="en-US" altLang="ja-JP" dirty="0"/>
              <a:t>IETF104</a:t>
            </a:r>
          </a:p>
          <a:p>
            <a:r>
              <a:rPr kumimoji="1" lang="en-US" altLang="ja-JP" b="1" dirty="0" err="1"/>
              <a:t>S.Matsushima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C.Filsfils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M.Kohno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D.Voyer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C.Perkins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P.Camarillo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3251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" y="0"/>
            <a:ext cx="12028667" cy="1087983"/>
          </a:xfrm>
        </p:spPr>
        <p:txBody>
          <a:bodyPr>
            <a:normAutofit/>
          </a:bodyPr>
          <a:lstStyle/>
          <a:p>
            <a:r>
              <a:rPr kumimoji="1" lang="en-US" altLang="ja-JP" sz="4800" dirty="0">
                <a:ea typeface="Meiryo"/>
                <a:cs typeface="Meiryo"/>
              </a:rPr>
              <a:t>Summary of Updates</a:t>
            </a:r>
            <a:r>
              <a:rPr kumimoji="1" lang="ja-JP" altLang="en-US" sz="4800" dirty="0">
                <a:ea typeface="Meiryo"/>
                <a:cs typeface="Meiryo"/>
              </a:rPr>
              <a:t> </a:t>
            </a:r>
            <a:r>
              <a:rPr kumimoji="1" lang="en-US" altLang="ja-JP" sz="4800" dirty="0">
                <a:ea typeface="Meiryo"/>
                <a:cs typeface="Meiryo"/>
              </a:rPr>
              <a:t>from v03 to v04</a:t>
            </a:r>
            <a:endParaRPr kumimoji="1" lang="ja-JP" altLang="en-US" sz="4800" dirty="0">
              <a:ea typeface="Meiryo"/>
              <a:cs typeface="Meiryo"/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4237" y="1135623"/>
            <a:ext cx="11784429" cy="5722377"/>
          </a:xfrm>
        </p:spPr>
        <p:txBody>
          <a:bodyPr>
            <a:normAutofit/>
          </a:bodyPr>
          <a:lstStyle/>
          <a:p>
            <a:r>
              <a:rPr kumimoji="1" lang="en-US" altLang="ja-JP" sz="3600" b="1" u="sng" dirty="0">
                <a:ea typeface="Meiryo"/>
                <a:cs typeface="Calibri"/>
              </a:rPr>
              <a:t>Lightweight updates</a:t>
            </a:r>
          </a:p>
          <a:p>
            <a:pPr lvl="1"/>
            <a:r>
              <a:rPr kumimoji="1" lang="en-US" altLang="ja-JP" sz="2200" dirty="0">
                <a:ea typeface="Meiryo"/>
                <a:cs typeface="Calibri"/>
              </a:rPr>
              <a:t>Pseudo-code correction.</a:t>
            </a:r>
          </a:p>
          <a:p>
            <a:pPr lvl="1"/>
            <a:r>
              <a:rPr kumimoji="1" lang="en-US" altLang="ja-JP" sz="2200" dirty="0">
                <a:ea typeface="Meiryo"/>
                <a:cs typeface="Calibri"/>
              </a:rPr>
              <a:t>Some clarification text for predefined SRv6 functions, Traditional mode, IPv6 user-traffic and </a:t>
            </a:r>
            <a:r>
              <a:rPr kumimoji="1" lang="en-US" altLang="ja-JP" sz="2200" dirty="0" err="1">
                <a:ea typeface="Meiryo"/>
                <a:cs typeface="Calibri"/>
              </a:rPr>
              <a:t>Args.Mob.Session</a:t>
            </a:r>
            <a:r>
              <a:rPr kumimoji="1" lang="en-US" altLang="ja-JP" sz="2200" dirty="0">
                <a:ea typeface="Meiryo"/>
                <a:cs typeface="Calibri"/>
              </a:rPr>
              <a:t>.</a:t>
            </a:r>
          </a:p>
          <a:p>
            <a:pPr lvl="1"/>
            <a:r>
              <a:rPr kumimoji="1" lang="en-US" altLang="ja-JP" sz="2200" dirty="0">
                <a:ea typeface="Meiryo"/>
                <a:cs typeface="Calibri"/>
              </a:rPr>
              <a:t>Simplified the text regarding Network Slicing.</a:t>
            </a:r>
          </a:p>
          <a:p>
            <a:pPr lvl="1"/>
            <a:endParaRPr kumimoji="1" lang="en-US" altLang="ja-JP" sz="2200" b="1" dirty="0">
              <a:solidFill>
                <a:srgbClr val="0000FF"/>
              </a:solidFill>
              <a:latin typeface="Calibri"/>
              <a:ea typeface="Meiryo"/>
              <a:cs typeface="Calibri"/>
            </a:endParaRPr>
          </a:p>
          <a:p>
            <a:r>
              <a:rPr kumimoji="1" lang="en-US" altLang="ja-JP" sz="3600" b="1" dirty="0">
                <a:ea typeface="+mj-ea"/>
                <a:cs typeface="Calibri"/>
              </a:rPr>
              <a:t>Naming complaint</a:t>
            </a:r>
          </a:p>
          <a:p>
            <a:pPr lvl="1"/>
            <a:r>
              <a:rPr kumimoji="1" lang="en-US" altLang="ja-JP" sz="2200" dirty="0" err="1">
                <a:ea typeface="+mj-ea"/>
                <a:cs typeface="Calibri"/>
              </a:rPr>
              <a:t>Args.Mob.Session</a:t>
            </a:r>
            <a:r>
              <a:rPr kumimoji="1" lang="en-US" altLang="ja-JP" sz="2200" dirty="0">
                <a:ea typeface="+mj-ea"/>
                <a:cs typeface="Calibri"/>
              </a:rPr>
              <a:t> : No any ideas received after IETF103.</a:t>
            </a:r>
          </a:p>
          <a:p>
            <a:pPr lvl="1"/>
            <a:r>
              <a:rPr kumimoji="1" lang="en-US" altLang="ja-JP" sz="2200" dirty="0" err="1">
                <a:ea typeface="+mj-ea"/>
                <a:cs typeface="Calibri"/>
              </a:rPr>
              <a:t>T.M.Tmap</a:t>
            </a:r>
            <a:r>
              <a:rPr kumimoji="1" lang="en-US" altLang="ja-JP" sz="2200" dirty="0">
                <a:ea typeface="+mj-ea"/>
                <a:cs typeface="Calibri"/>
              </a:rPr>
              <a:t>                : “T.M.GTP4.D” was proposed instead.</a:t>
            </a:r>
          </a:p>
          <a:p>
            <a:pPr lvl="1"/>
            <a:endParaRPr kumimoji="1" lang="en-US" altLang="ja-JP" sz="2200" b="1" dirty="0">
              <a:ea typeface="+mj-ea"/>
              <a:cs typeface="Calibri"/>
            </a:endParaRPr>
          </a:p>
          <a:p>
            <a:r>
              <a:rPr kumimoji="1" lang="en-US" altLang="ja-JP" sz="3600" b="1" dirty="0">
                <a:ea typeface="+mj-ea"/>
                <a:cs typeface="Calibri"/>
              </a:rPr>
              <a:t>Another major feedback from review comments</a:t>
            </a:r>
          </a:p>
          <a:p>
            <a:pPr lvl="1"/>
            <a:r>
              <a:rPr kumimoji="1" lang="en-US" altLang="ja-JP" sz="2200" dirty="0">
                <a:ea typeface="+mj-ea"/>
                <a:cs typeface="Calibri"/>
              </a:rPr>
              <a:t>Whether to support ‘Drop-in’ scenario. (</a:t>
            </a:r>
            <a:r>
              <a:rPr kumimoji="1" lang="en-US" altLang="ja-JP" sz="2200" dirty="0" err="1">
                <a:ea typeface="+mj-ea"/>
                <a:cs typeface="Calibri"/>
              </a:rPr>
              <a:t>i.e</a:t>
            </a:r>
            <a:r>
              <a:rPr kumimoji="1" lang="en-US" altLang="ja-JP" sz="2200" dirty="0">
                <a:ea typeface="+mj-ea"/>
                <a:cs typeface="Calibri"/>
              </a:rPr>
              <a:t>; IPv4 SA and UDP </a:t>
            </a:r>
            <a:r>
              <a:rPr kumimoji="1" lang="en-US" altLang="ja-JP" sz="2200" dirty="0" err="1">
                <a:ea typeface="+mj-ea"/>
                <a:cs typeface="Calibri"/>
              </a:rPr>
              <a:t>src</a:t>
            </a:r>
            <a:r>
              <a:rPr kumimoji="1" lang="en-US" altLang="ja-JP" sz="2200" dirty="0">
                <a:ea typeface="+mj-ea"/>
                <a:cs typeface="Calibri"/>
              </a:rPr>
              <a:t> port transparency for GTP-U)</a:t>
            </a:r>
          </a:p>
        </p:txBody>
      </p:sp>
    </p:spTree>
    <p:extLst>
      <p:ext uri="{BB962C8B-B14F-4D97-AF65-F5344CB8AC3E}">
        <p14:creationId xmlns:p14="http://schemas.microsoft.com/office/powerpoint/2010/main" val="4177752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353800" cy="1018572"/>
          </a:xfrm>
        </p:spPr>
        <p:txBody>
          <a:bodyPr>
            <a:noAutofit/>
          </a:bodyPr>
          <a:lstStyle/>
          <a:p>
            <a:r>
              <a:rPr lang="en-US" b="1" dirty="0"/>
              <a:t>Feedback from Hackathon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3FB6EDD-AEF7-8944-B8CB-5CA02B90C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018572"/>
            <a:ext cx="10515600" cy="2175669"/>
          </a:xfrm>
        </p:spPr>
        <p:txBody>
          <a:bodyPr>
            <a:normAutofit/>
          </a:bodyPr>
          <a:lstStyle/>
          <a:p>
            <a:r>
              <a:rPr lang="en-US" altLang="ja-JP" sz="2200" dirty="0"/>
              <a:t>Two target functions has been implemented for VPP and P4 Switch.</a:t>
            </a:r>
          </a:p>
          <a:p>
            <a:r>
              <a:rPr lang="en-US" altLang="ja-JP" sz="2200" dirty="0"/>
              <a:t>New mapping rule of GTP-U&lt;-&gt;SRv6 has been studied</a:t>
            </a:r>
          </a:p>
          <a:p>
            <a:pPr lvl="1"/>
            <a:r>
              <a:rPr lang="en-US" altLang="ja-JP" sz="2200" dirty="0"/>
              <a:t>It is possible to support both ‘</a:t>
            </a:r>
            <a:r>
              <a:rPr lang="en-US" altLang="ja-JP" sz="2200" dirty="0" err="1"/>
              <a:t>Args.Mob.Session</a:t>
            </a:r>
            <a:r>
              <a:rPr lang="en-US" altLang="ja-JP" sz="2200" dirty="0"/>
              <a:t>’ and ‘Drop-in’ scenario.</a:t>
            </a:r>
          </a:p>
          <a:p>
            <a:r>
              <a:rPr lang="en-US" altLang="ja-JP" sz="2200" dirty="0"/>
              <a:t>The codes are now open-sourced:</a:t>
            </a:r>
          </a:p>
          <a:p>
            <a:pPr lvl="1"/>
            <a:r>
              <a:rPr lang="en-US" altLang="ja-JP" sz="2200" dirty="0">
                <a:hlinkClick r:id="rId2"/>
              </a:rPr>
              <a:t>VPP</a:t>
            </a:r>
            <a:r>
              <a:rPr lang="en-US" altLang="ja-JP" sz="2200" dirty="0"/>
              <a:t> and </a:t>
            </a:r>
            <a:r>
              <a:rPr lang="en-US" altLang="ja-JP" sz="2200" dirty="0">
                <a:hlinkClick r:id="rId3"/>
              </a:rPr>
              <a:t>P4</a:t>
            </a:r>
            <a:endParaRPr lang="en-US" altLang="ja-JP" sz="2200" dirty="0"/>
          </a:p>
          <a:p>
            <a:pPr lvl="1"/>
            <a:endParaRPr lang="ja-JP" altLang="en-US" sz="22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F6D9ED5-78E8-1747-8E14-C57B1AD182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3194241"/>
            <a:ext cx="6251713" cy="3663759"/>
          </a:xfrm>
          <a:prstGeom prst="rect">
            <a:avLst/>
          </a:prstGeom>
        </p:spPr>
      </p:pic>
      <p:pic>
        <p:nvPicPr>
          <p:cNvPr id="6" name="コンテンツ プレースホルダー 6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7DCE2903-AD51-444E-8924-0F28E42DE2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312" y="2591187"/>
            <a:ext cx="5585792" cy="41873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2868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" y="0"/>
            <a:ext cx="12028667" cy="1087983"/>
          </a:xfrm>
        </p:spPr>
        <p:txBody>
          <a:bodyPr>
            <a:normAutofit/>
          </a:bodyPr>
          <a:lstStyle/>
          <a:p>
            <a:r>
              <a:rPr kumimoji="1" lang="en-US" altLang="ja-JP" sz="4800" dirty="0">
                <a:ea typeface="Meiryo"/>
                <a:cs typeface="Meiryo"/>
              </a:rPr>
              <a:t>Next Steps</a:t>
            </a:r>
            <a:endParaRPr kumimoji="1" lang="ja-JP" altLang="en-US" sz="4800" dirty="0">
              <a:ea typeface="Meiryo"/>
              <a:cs typeface="Meiryo"/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4237" y="1135623"/>
            <a:ext cx="12065302" cy="5444081"/>
          </a:xfrm>
        </p:spPr>
        <p:txBody>
          <a:bodyPr>
            <a:noAutofit/>
          </a:bodyPr>
          <a:lstStyle/>
          <a:p>
            <a:r>
              <a:rPr kumimoji="1" lang="en-US" altLang="ja-JP" b="1" u="sng" dirty="0">
                <a:ea typeface="Meiryo"/>
                <a:cs typeface="Calibri"/>
              </a:rPr>
              <a:t>Reflect the review result</a:t>
            </a:r>
          </a:p>
          <a:p>
            <a:pPr lvl="1"/>
            <a:r>
              <a:rPr kumimoji="1" lang="en-US" altLang="ja-JP">
                <a:ea typeface="Meiryo"/>
                <a:cs typeface="Calibri"/>
              </a:rPr>
              <a:t>More correction for </a:t>
            </a:r>
            <a:r>
              <a:rPr kumimoji="1" lang="en-US" altLang="ja-JP" dirty="0">
                <a:ea typeface="Meiryo"/>
                <a:cs typeface="Calibri"/>
              </a:rPr>
              <a:t>pseudo-code.</a:t>
            </a:r>
          </a:p>
          <a:p>
            <a:pPr lvl="1"/>
            <a:r>
              <a:rPr kumimoji="1" lang="en-US" altLang="ja-JP" dirty="0">
                <a:ea typeface="Meiryo"/>
                <a:cs typeface="Calibri"/>
              </a:rPr>
              <a:t>Improving clarity and readability to deal with the rest of feedback comments.</a:t>
            </a:r>
          </a:p>
          <a:p>
            <a:pPr lvl="1"/>
            <a:r>
              <a:rPr kumimoji="1" lang="en-US" altLang="ja-JP" dirty="0">
                <a:ea typeface="Meiryo"/>
                <a:cs typeface="Calibri"/>
              </a:rPr>
              <a:t>Any other feedbacks from WG are really welcome.</a:t>
            </a:r>
          </a:p>
          <a:p>
            <a:pPr lvl="1"/>
            <a:endParaRPr kumimoji="1" lang="en-US" altLang="ja-JP" dirty="0">
              <a:ea typeface="Meiryo"/>
              <a:cs typeface="Calibri"/>
            </a:endParaRPr>
          </a:p>
          <a:p>
            <a:r>
              <a:rPr kumimoji="1" lang="en-US" altLang="ja-JP" b="1" u="sng" dirty="0">
                <a:ea typeface="Meiryo"/>
                <a:cs typeface="Calibri"/>
              </a:rPr>
              <a:t>Update mapping rules between GTP-U and SRv6</a:t>
            </a:r>
          </a:p>
          <a:p>
            <a:pPr lvl="1"/>
            <a:r>
              <a:rPr kumimoji="1" lang="en-US" altLang="ja-JP" dirty="0">
                <a:ea typeface="Meiryo"/>
                <a:cs typeface="Calibri"/>
              </a:rPr>
              <a:t>Reflect the hackathon takeaways to the spec.</a:t>
            </a:r>
          </a:p>
          <a:p>
            <a:pPr lvl="1"/>
            <a:endParaRPr kumimoji="1" lang="en-US" altLang="ja-JP" dirty="0">
              <a:ea typeface="Meiryo"/>
              <a:cs typeface="Calibri"/>
            </a:endParaRPr>
          </a:p>
          <a:p>
            <a:r>
              <a:rPr kumimoji="1" lang="en-US" altLang="ja-JP" b="1" u="sng" dirty="0">
                <a:ea typeface="Meiryo"/>
                <a:cs typeface="Calibri"/>
              </a:rPr>
              <a:t>Implementation</a:t>
            </a:r>
          </a:p>
          <a:p>
            <a:pPr lvl="1"/>
            <a:r>
              <a:rPr kumimoji="1" lang="en-US" altLang="ja-JP" dirty="0">
                <a:ea typeface="Meiryo"/>
                <a:cs typeface="Calibri"/>
              </a:rPr>
              <a:t>If you are interested in hackathon to implement SRv6 mobile user plane, you’re welcome to join.</a:t>
            </a:r>
          </a:p>
        </p:txBody>
      </p:sp>
    </p:spTree>
    <p:extLst>
      <p:ext uri="{BB962C8B-B14F-4D97-AF65-F5344CB8AC3E}">
        <p14:creationId xmlns:p14="http://schemas.microsoft.com/office/powerpoint/2010/main" val="641331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Thank you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Questions and comments?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748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9484</TotalTime>
  <Words>257</Words>
  <Application>Microsoft Macintosh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SRv6 for Mobile User-Plane</vt:lpstr>
      <vt:lpstr>Summary of Updates from v03 to v04</vt:lpstr>
      <vt:lpstr>Feedback from Hackathon</vt:lpstr>
      <vt:lpstr>Next Steps</vt:lpstr>
      <vt:lpstr>Thank you</vt:lpstr>
    </vt:vector>
  </TitlesOfParts>
  <Company>SoftBank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SRv6 for Mobile User-Plane</dc:title>
  <dc:creator>Satoru Matsushima</dc:creator>
  <cp:lastModifiedBy>Sri Gundavelli (sgundave)</cp:lastModifiedBy>
  <cp:revision>528</cp:revision>
  <cp:lastPrinted>2017-11-16T08:05:38Z</cp:lastPrinted>
  <dcterms:created xsi:type="dcterms:W3CDTF">2016-11-02T14:06:29Z</dcterms:created>
  <dcterms:modified xsi:type="dcterms:W3CDTF">2019-03-25T13:26:50Z</dcterms:modified>
</cp:coreProperties>
</file>