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15" d="100"/>
          <a:sy n="115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D09A7-7EF9-8C4A-8C66-5A756FE4FAFC}" type="datetimeFigureOut">
              <a:rPr lang="en-US" smtClean="0"/>
              <a:t>3/26/19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646AD-C816-0348-8E20-A44427463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410D1-4741-F449-B078-08D623F2CC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E6B7C6-BA79-5F48-80D9-A9C6B47652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241D8-AACC-6746-B9F4-43FCFA83D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56320-D743-9746-93F7-54A469D53843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66049-B5FC-F343-8997-1291239A0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BEFF2-ED55-6F45-B8F2-8DC74FB5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76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19AFB-0DCE-FC45-B5A7-3B2FAD056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8F1F8-10C9-1B44-8312-BEF380A0A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05D0-F308-9548-9E25-26517D6F8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525F-300D-0041-9DEF-609E16D48A79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F3E4A-A6BA-3443-9F5E-0D00DEA2C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50D00-C71C-9E44-9051-3F45CC890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1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D1DC77-A462-B74D-ABCA-039FDB0A66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4C23BF-E3C9-304F-9BDA-870E53F35F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A6B1C-D81E-3E4A-BC56-809D14462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56E8C-F582-AF49-BFB3-F46D36872C61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4B08E-7C2E-8A41-BEDD-A277FAD83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0BF98-9D0C-2C4B-B656-EF7A7EBFD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4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2B600-5DB3-9042-B398-EE987B4F9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51CCC-D191-9E45-8525-3E12E6985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82A45-0FEC-5C4E-82F5-85D56FCB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01CA9-577F-B24E-8162-4C1A3066B042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2DD88-4475-0B41-B480-024CFF65B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0B785-D318-A440-A0AE-F81F15BEC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2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AD9A1-864F-2944-8E50-C0D9DF3B3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D2248-12D8-484D-ADF1-AA31880EBD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CE5FB-8B21-5B44-8149-4FA76FF1E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47263-405F-4C48-8AE0-85D3B7C80969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09923-F0A9-7A42-9BB1-770D716FC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537941-1123-8948-BA82-0EA100A5D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6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C8DE0-DE80-AC41-AA44-0F0148923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4ADDA-1579-444E-8B4F-F999D76EBF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0E56E2-C19E-E141-9C20-AB3C42C0E2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9B5941-91F4-B841-B817-F38871B7F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5C904-9ED2-E146-9E4B-E2BA11F49A6A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43A8B-36F5-C14D-8A4C-D9527FE9E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C64794-3F7D-A441-A5AA-3F9BDDF02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60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EEBCD-559F-4F42-A768-EF99F2CF9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E8643-E738-C74D-BC44-5C938DFD0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0D78C-7E31-9741-8C55-9F4B06908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45AC5A-AC39-8541-BCB2-00F822296C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430E99-7437-4F4F-99B4-A21F834E8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EB5DD0-5F70-884D-894F-1B9C71C7B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221B-02BF-DE4D-887C-FE05A7634DE3}" type="datetime1">
              <a:rPr lang="en-GB" smtClean="0"/>
              <a:t>26/03/2019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0C0529-D648-D14C-83AA-3AFDF79C4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738DC0-7BB9-274D-ADFC-182FAF83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48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7BD6B-5002-254D-8ABF-1CFA41B29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511A00-C2B5-8A4F-BC96-01501C5C0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A21A-10DC-3646-B6D2-D32AD05389BD}" type="datetime1">
              <a:rPr lang="en-GB" smtClean="0"/>
              <a:t>26/03/2019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30A64-9F7B-1B4D-A3D1-30748D192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69A41A-1594-4543-8409-C4F92D274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2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53D073-1240-AF4C-A08D-907858D47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F94C7-8AA1-B842-8D27-A39CFEEBAD10}" type="datetime1">
              <a:rPr lang="en-GB" smtClean="0"/>
              <a:t>26/03/2019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8D34E-3E0E-0B44-A902-C61254121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DF15B-1ACA-6845-B26D-D14038114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D0F97-0959-DF43-AD0D-4727F081A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5974B-2223-F542-B902-35C07FCB3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23D10-C4AF-F642-BE39-1AD90C0A5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1CE4C-6CA0-4645-83B2-580615A62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36EC-C6B3-0049-991A-ECA25B8EAA35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F860AD-1030-9645-9A46-C31877C0E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7A0C7-5AC3-BD49-A5F4-D3683194F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89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5EF38-13CF-3546-A0DA-038D86BD6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146DCF-2645-F84E-BFE9-AC15B05108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483F3-4231-0D4A-89B6-0E6822389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ED174-DF0B-844B-BB4D-375DFA726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B1D95-2065-2744-A999-F755FBF47EC0}" type="datetime1">
              <a:rPr lang="en-GB" smtClean="0"/>
              <a:t>26/03/2019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9D9FA6-E64B-A646-8102-C0963DEBF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BB15E2-D599-A345-8962-4F94819B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2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C94EA9-DC31-7244-AED8-E7DD49D34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48DF3D-64B7-C241-ACDF-FBF611209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72E32-CE33-9240-ADFB-F0BD28B82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89C55-A816-0947-ABF6-8EB989A1CD2D}" type="datetime1">
              <a:rPr lang="en-GB" smtClean="0"/>
              <a:t>26/03/2019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64AA6-E274-EE40-B6C2-3B81119A52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B286E-2F57-E34B-B6B2-F1A5A773F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99583-8817-D249-ADCB-9752C1E92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83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AFA8B-3A04-004A-B416-E53088D841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draft-moran-suit-behavioural-manifests-01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4249AE-16C1-F548-AFB6-7E9A34395B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Brendan Moran</a:t>
            </a:r>
          </a:p>
          <a:p>
            <a:r>
              <a:rPr lang="en-US" dirty="0"/>
              <a:t>IETF 104, Prague</a:t>
            </a:r>
          </a:p>
          <a:p>
            <a:r>
              <a:rPr lang="en-US" dirty="0"/>
              <a:t>26 March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D5F41-16D8-8F47-A58C-5E5BA712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4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CD51-0CD8-4541-AE85-E6EEB198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 commands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E140E6-F6F9-6E48-A20E-C61BFF545D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Conditions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1AAAC8-707B-414C-8C1B-5B50DCD9CB4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Check device identity</a:t>
            </a:r>
          </a:p>
          <a:p>
            <a:r>
              <a:rPr lang="en-GB" dirty="0"/>
              <a:t>Verify image presence (correctness) or absence</a:t>
            </a:r>
          </a:p>
          <a:p>
            <a:r>
              <a:rPr lang="en-GB" dirty="0"/>
              <a:t>Verify dependency availability</a:t>
            </a:r>
          </a:p>
          <a:p>
            <a:r>
              <a:rPr lang="en-GB" dirty="0"/>
              <a:t>Check component </a:t>
            </a:r>
          </a:p>
          <a:p>
            <a:r>
              <a:rPr lang="en-GB" dirty="0"/>
              <a:t>Check system </a:t>
            </a:r>
          </a:p>
          <a:p>
            <a:r>
              <a:rPr lang="en-GB" dirty="0"/>
              <a:t>Check 3rd-party authorisation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2C24FB-0388-7A41-9BCB-19F1070EB7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Directives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B53CE2-293C-F841-8351-58C0C309891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Process sub-behaviours</a:t>
            </a:r>
          </a:p>
          <a:p>
            <a:r>
              <a:rPr lang="en-GB" dirty="0"/>
              <a:t>Process dependencies </a:t>
            </a:r>
          </a:p>
          <a:p>
            <a:r>
              <a:rPr lang="en-GB" dirty="0"/>
              <a:t>Set parameters</a:t>
            </a:r>
          </a:p>
          <a:p>
            <a:r>
              <a:rPr lang="en-GB" dirty="0"/>
              <a:t>Move an Image or Document</a:t>
            </a:r>
          </a:p>
          <a:p>
            <a:r>
              <a:rPr lang="en-GB" dirty="0"/>
              <a:t>Invoke an Image</a:t>
            </a:r>
          </a:p>
          <a:p>
            <a:r>
              <a:rPr lang="en-GB" dirty="0"/>
              <a:t>Wait for an event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1FAE59A-C689-AD4A-87D2-A593C8D03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42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CD51-0CD8-4541-AE85-E6EEB198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Imperative manifest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745A1-E519-F346-81A6-F9363AC6C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Strict Order</a:t>
            </a:r>
          </a:p>
          <a:p>
            <a:r>
              <a:rPr lang="en-GB" dirty="0"/>
              <a:t>Soft-Failure</a:t>
            </a:r>
          </a:p>
          <a:p>
            <a:r>
              <a:rPr lang="en-GB" dirty="0"/>
              <a:t>Source List (defines move source)</a:t>
            </a:r>
          </a:p>
          <a:p>
            <a:r>
              <a:rPr lang="en-GB" dirty="0"/>
              <a:t>Processing Step Configuration (affects move)</a:t>
            </a:r>
          </a:p>
          <a:p>
            <a:r>
              <a:rPr lang="en-GB" dirty="0"/>
              <a:t>Image Identifier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1614AC-8122-FD42-9EA4-E90B5C7B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9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51C7-A0FC-7641-9E15-D615040E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– what should a recipient do?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C3B-3CC0-0E45-B418-EDD86371B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for Authenticity?</a:t>
            </a:r>
          </a:p>
          <a:p>
            <a:r>
              <a:rPr lang="en-US" dirty="0"/>
              <a:t>Install a payload (or more)?</a:t>
            </a:r>
          </a:p>
          <a:p>
            <a:pPr lvl="1"/>
            <a:r>
              <a:rPr lang="en-US" dirty="0"/>
              <a:t>How should it obtain the payload?</a:t>
            </a:r>
          </a:p>
          <a:p>
            <a:pPr lvl="1"/>
            <a:r>
              <a:rPr lang="en-US" dirty="0"/>
              <a:t>How should it install?</a:t>
            </a:r>
          </a:p>
          <a:p>
            <a:pPr lvl="1"/>
            <a:r>
              <a:rPr lang="en-US" dirty="0"/>
              <a:t>How should it verify?</a:t>
            </a:r>
          </a:p>
          <a:p>
            <a:pPr lvl="1"/>
            <a:r>
              <a:rPr lang="en-US" dirty="0"/>
              <a:t>How should it assess applicability?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80EA6-227A-2345-8DC3-BF5AA606C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60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51C7-A0FC-7641-9E15-D615040E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C3B-3CC0-0E45-B418-EDD86371BA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Provide a recipient information</a:t>
            </a:r>
          </a:p>
          <a:p>
            <a:pPr lvl="1"/>
            <a:r>
              <a:rPr lang="en-US" dirty="0"/>
              <a:t>Authenticity</a:t>
            </a:r>
          </a:p>
          <a:p>
            <a:pPr lvl="1"/>
            <a:r>
              <a:rPr lang="en-US" dirty="0"/>
              <a:t>Integrity</a:t>
            </a:r>
          </a:p>
          <a:p>
            <a:pPr lvl="1"/>
            <a:r>
              <a:rPr lang="en-US" dirty="0"/>
              <a:t>Applicability</a:t>
            </a:r>
          </a:p>
          <a:p>
            <a:pPr lvl="1"/>
            <a:r>
              <a:rPr lang="en-US" dirty="0"/>
              <a:t>Representation</a:t>
            </a:r>
          </a:p>
          <a:p>
            <a:pPr lvl="1"/>
            <a:r>
              <a:rPr lang="en-US" dirty="0"/>
              <a:t>Encapsulation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C3D22-0E69-9F4B-BBBB-DB6B1552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80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C51C7-A0FC-7641-9E15-D615040E6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Descriptive updates –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5DC3B-3CC0-0E45-B418-EDD86371BA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Pros:</a:t>
            </a:r>
          </a:p>
          <a:p>
            <a:pPr lvl="1"/>
            <a:r>
              <a:rPr lang="en-US" dirty="0"/>
              <a:t>Data can be compact</a:t>
            </a:r>
          </a:p>
          <a:p>
            <a:pPr lvl="1"/>
            <a:r>
              <a:rPr lang="en-US" dirty="0"/>
              <a:t>Data is easy to present to a user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6E038D-479E-4049-B87A-AC2390C8E3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Cons:</a:t>
            </a:r>
          </a:p>
          <a:p>
            <a:pPr lvl="1"/>
            <a:r>
              <a:rPr lang="en-US" dirty="0"/>
              <a:t>Specification of </a:t>
            </a:r>
            <a:r>
              <a:rPr lang="en-US" dirty="0" err="1"/>
              <a:t>behaviour</a:t>
            </a:r>
            <a:r>
              <a:rPr lang="en-US" dirty="0"/>
              <a:t> is weak</a:t>
            </a:r>
          </a:p>
          <a:p>
            <a:pPr lvl="2"/>
            <a:r>
              <a:rPr lang="en-US" dirty="0" err="1"/>
              <a:t>Behaviour</a:t>
            </a:r>
            <a:r>
              <a:rPr lang="en-US" dirty="0"/>
              <a:t> is implied by combinations of data</a:t>
            </a:r>
          </a:p>
          <a:p>
            <a:pPr lvl="2"/>
            <a:r>
              <a:rPr lang="en-US" dirty="0"/>
              <a:t>Flags must be added to direct </a:t>
            </a:r>
            <a:r>
              <a:rPr lang="en-US" dirty="0" err="1"/>
              <a:t>behaviour</a:t>
            </a:r>
            <a:r>
              <a:rPr lang="en-US" dirty="0"/>
              <a:t> when not sufficiently implied</a:t>
            </a:r>
          </a:p>
          <a:p>
            <a:pPr lvl="2"/>
            <a:r>
              <a:rPr lang="en-US" dirty="0"/>
              <a:t>Many corner cases exist</a:t>
            </a:r>
          </a:p>
          <a:p>
            <a:pPr lvl="1"/>
            <a:r>
              <a:rPr lang="en-US" dirty="0"/>
              <a:t>Data becomes complex</a:t>
            </a:r>
          </a:p>
          <a:p>
            <a:pPr lvl="2"/>
            <a:r>
              <a:rPr lang="en-US" dirty="0"/>
              <a:t>Structure of data follows organization of features</a:t>
            </a:r>
          </a:p>
          <a:p>
            <a:pPr lvl="2"/>
            <a:r>
              <a:rPr lang="en-US" dirty="0"/>
              <a:t>Data is not regular, which adds to recipient complexity.</a:t>
            </a:r>
          </a:p>
          <a:p>
            <a:pPr lvl="1"/>
            <a:r>
              <a:rPr lang="en-US" dirty="0"/>
              <a:t>Capability reporting requires separate definition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F95810-1C4D-064D-9C30-47764C48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2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3B14-8FA2-9B40-8867-8A430FF65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updates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E04ECD7-0F32-0E4F-BDFF-3A2FA22E9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Instruct a recipient how to obtain, apply, verify, load, and run an update</a:t>
            </a:r>
          </a:p>
          <a:p>
            <a:r>
              <a:rPr lang="en-US" dirty="0"/>
              <a:t>All the same information is present, but the organization is restructured into order of consumption, rather than by association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17398-0B91-724E-ADB2-57B65636A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37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A3B14-8FA2-9B40-8867-8A430FF65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updates – tradeoffs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E04ECD7-0F32-0E4F-BDFF-3A2FA22E9B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Pros:</a:t>
            </a:r>
          </a:p>
          <a:p>
            <a:pPr lvl="1"/>
            <a:r>
              <a:rPr lang="en-US" dirty="0"/>
              <a:t>Unambiguous</a:t>
            </a:r>
          </a:p>
          <a:p>
            <a:pPr lvl="1"/>
            <a:r>
              <a:rPr lang="en-US" dirty="0"/>
              <a:t>Simple data encoding</a:t>
            </a:r>
          </a:p>
          <a:p>
            <a:pPr lvl="1"/>
            <a:r>
              <a:rPr lang="en-US" dirty="0"/>
              <a:t>Simple parsing</a:t>
            </a:r>
          </a:p>
          <a:p>
            <a:pPr lvl="1"/>
            <a:r>
              <a:rPr lang="en-US" dirty="0" err="1"/>
              <a:t>Behaviour</a:t>
            </a:r>
            <a:r>
              <a:rPr lang="en-US" dirty="0"/>
              <a:t> is explicit, not implied</a:t>
            </a:r>
          </a:p>
          <a:p>
            <a:pPr lvl="1"/>
            <a:r>
              <a:rPr lang="en-US" dirty="0"/>
              <a:t>High flexibility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19559-C2E7-0B42-826B-5B2319AABE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</a:t>
            </a:r>
          </a:p>
          <a:p>
            <a:pPr lvl="1"/>
            <a:r>
              <a:rPr lang="en-US" dirty="0"/>
              <a:t>Size may be larger (not necessarily)</a:t>
            </a:r>
          </a:p>
          <a:p>
            <a:pPr lvl="1"/>
            <a:r>
              <a:rPr lang="en-US" dirty="0"/>
              <a:t>More tooling required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64155-5462-F846-8874-E1857A655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15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CD51-0CD8-4541-AE85-E6EEB198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 outer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31977-BABF-E447-8946-0CE6145F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Authentication Wrapper</a:t>
            </a:r>
          </a:p>
          <a:p>
            <a:r>
              <a:rPr lang="en-US" dirty="0"/>
              <a:t>Manifest</a:t>
            </a:r>
          </a:p>
          <a:p>
            <a:pPr lvl="1"/>
            <a:r>
              <a:rPr lang="en-US" dirty="0"/>
              <a:t>Externally accessible data</a:t>
            </a:r>
          </a:p>
          <a:p>
            <a:pPr lvl="1"/>
            <a:r>
              <a:rPr lang="en-US" dirty="0"/>
              <a:t>Common data</a:t>
            </a:r>
          </a:p>
          <a:p>
            <a:pPr lvl="1"/>
            <a:r>
              <a:rPr lang="en-US" dirty="0"/>
              <a:t>Command-lists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0FEA23-2F80-1748-A6AA-818025258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CD51-0CD8-4541-AE85-E6EEB198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 command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31977-BABF-E447-8946-0CE6145F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command lists, 1 for each stage in lifecycle:</a:t>
            </a:r>
          </a:p>
          <a:p>
            <a:pPr lvl="1"/>
            <a:r>
              <a:rPr lang="en-US" dirty="0"/>
              <a:t>Dependency-resolution</a:t>
            </a:r>
          </a:p>
          <a:p>
            <a:pPr lvl="1"/>
            <a:r>
              <a:rPr lang="en-US" dirty="0"/>
              <a:t>Image acquisition</a:t>
            </a:r>
          </a:p>
          <a:p>
            <a:pPr lvl="1"/>
            <a:r>
              <a:rPr lang="en-US" dirty="0"/>
              <a:t>Image application</a:t>
            </a:r>
          </a:p>
          <a:p>
            <a:pPr lvl="1"/>
            <a:r>
              <a:rPr lang="en-US" dirty="0"/>
              <a:t>System verification</a:t>
            </a:r>
          </a:p>
          <a:p>
            <a:pPr lvl="1"/>
            <a:r>
              <a:rPr lang="en-US" dirty="0"/>
              <a:t>Image loading</a:t>
            </a:r>
          </a:p>
          <a:p>
            <a:pPr lvl="1"/>
            <a:r>
              <a:rPr lang="en-US" dirty="0"/>
              <a:t>Image invocation</a:t>
            </a:r>
          </a:p>
          <a:p>
            <a:r>
              <a:rPr lang="en-US" dirty="0"/>
              <a:t>1 Common command list</a:t>
            </a:r>
          </a:p>
          <a:p>
            <a:pPr lvl="1"/>
            <a:r>
              <a:rPr lang="en-US" dirty="0"/>
              <a:t>Processed before each other command 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9F3322-4061-CE4E-8972-40DBF734C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13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1CD51-0CD8-4541-AE85-E6EEB1982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Behavioural</a:t>
            </a:r>
            <a:r>
              <a:rPr lang="en-US" dirty="0"/>
              <a:t> manifest dependency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631977-BABF-E447-8946-0CE6145F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Command lists are processed in lock-step between dependencies</a:t>
            </a:r>
          </a:p>
          <a:p>
            <a:pPr lvl="1"/>
            <a:r>
              <a:rPr lang="en-US" dirty="0"/>
              <a:t>For example, image acquisition for all manifests is processed before any image installation is processed.</a:t>
            </a:r>
          </a:p>
          <a:p>
            <a:r>
              <a:rPr lang="en-US" dirty="0"/>
              <a:t>Dependencies are explicitly processed.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60911A-2C4D-774F-8836-1828A30C7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99583-8817-D249-ADCB-9752C1E92CB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616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368</Words>
  <Application>Microsoft Macintosh PowerPoint</Application>
  <PresentationFormat>Widescreen</PresentationFormat>
  <Paragraphs>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draft-moran-suit-behavioural-manifests-01</vt:lpstr>
      <vt:lpstr>Updates – what should a recipient do?</vt:lpstr>
      <vt:lpstr>Descriptive updates</vt:lpstr>
      <vt:lpstr>Descriptive updates – tradeoffs</vt:lpstr>
      <vt:lpstr>Behavioural updates</vt:lpstr>
      <vt:lpstr>Behavioural updates – tradeoffs </vt:lpstr>
      <vt:lpstr>Behavioural manifest outer structure</vt:lpstr>
      <vt:lpstr>Behavioural manifest command lists</vt:lpstr>
      <vt:lpstr>Behavioural manifest dependency handling</vt:lpstr>
      <vt:lpstr>Behavioural manifest commands</vt:lpstr>
      <vt:lpstr>Imperative manifest parameters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draft-moran-suit-behavioural-manifests-01</dc:title>
  <dc:creator>Brendan Moran</dc:creator>
  <cp:lastModifiedBy>Brendan Moran</cp:lastModifiedBy>
  <cp:revision>8</cp:revision>
  <dcterms:created xsi:type="dcterms:W3CDTF">2019-03-26T15:20:57Z</dcterms:created>
  <dcterms:modified xsi:type="dcterms:W3CDTF">2019-03-26T18:13:08Z</dcterms:modified>
</cp:coreProperties>
</file>