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29"/>
  </p:normalViewPr>
  <p:slideViewPr>
    <p:cSldViewPr snapToGrid="0" snapToObjects="1">
      <p:cViewPr varScale="1">
        <p:scale>
          <a:sx n="108" d="100"/>
          <a:sy n="108" d="100"/>
        </p:scale>
        <p:origin x="73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1D4228-1DC0-9945-8A6D-3C2E3E87A090}" type="datetimeFigureOut">
              <a:rPr lang="en-US" smtClean="0"/>
              <a:t>3/26/19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A64025-5D3D-7C44-AB04-C67BC838DA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9546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C70C9-57B6-9846-940D-C9C8B57E89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92D8C7-0AB5-6448-9EFB-B973EA88D8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AE1296-A908-A44B-B497-AC1519A67B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38001-760C-8242-A5D9-18B5BF1B0363}" type="datetime1">
              <a:rPr lang="en-GB" smtClean="0"/>
              <a:t>26/03/2019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A62A61-B72F-1843-864A-2CB299681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75DB3-2558-4946-A8A9-8E92F6528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1DF40-020B-0B41-8B79-907075FD5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054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C87B5-367A-D640-B4F2-9206E5FA6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F61B07-BA22-1047-A508-AA88FD7DE6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ADA755-54D7-3D4E-AFBE-3D511E4C6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2316C-5E76-C04E-BF5D-F09D84F90FCD}" type="datetime1">
              <a:rPr lang="en-GB" smtClean="0"/>
              <a:t>26/03/2019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B69149-B491-C44B-B493-BB24A857BE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69E769-6C52-3946-903E-26CCD5793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1DF40-020B-0B41-8B79-907075FD5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942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B8642E9-C641-464F-96A5-A8755549E75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BF32B6-B12C-064F-B2D1-BC4F2767EF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FF7390-0D8E-3B40-9D0B-B646841E7D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50213-7BEE-1B42-A588-7A8DE49727FE}" type="datetime1">
              <a:rPr lang="en-GB" smtClean="0"/>
              <a:t>26/03/2019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B499B9-62E6-F74F-8FDE-0E13995D5D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073389-E35E-F049-A527-8B9D276A4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1DF40-020B-0B41-8B79-907075FD5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515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FD538F-F24B-5548-9439-83F06FBC13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721C47-310E-404F-9FA3-124AC1F04A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CB062D-F9FA-3F43-9C42-93699445A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A21EF-4AD9-3F45-936C-95EEAC0B669C}" type="datetime1">
              <a:rPr lang="en-GB" smtClean="0"/>
              <a:t>26/03/2019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12CCD1-DF46-2A49-A09B-C44CC331CC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AFDE68-497C-9D47-AA12-132637CF6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1DF40-020B-0B41-8B79-907075FD5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46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DBE7EE-5A74-0249-BDA3-33207FB6A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3AFED7-EA5D-1040-A868-0292A85D72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CCC066-7F1C-7342-8420-8D6D3BBE2C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0F8FD-EE32-B147-8763-4748E5BEAD47}" type="datetime1">
              <a:rPr lang="en-GB" smtClean="0"/>
              <a:t>26/03/2019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11867C-EF69-454A-8479-860C16CF40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39472B-F5A5-D94A-9F6E-79748895A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1DF40-020B-0B41-8B79-907075FD5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380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50C87D-7119-6346-B75D-F11903863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B1910A-F961-DE4D-B271-5740C2F852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89AD3C-5E02-9548-B97D-49CC26A42E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6AB16A-6354-4F42-A02A-7754E4284C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F6013-01AA-C840-91A6-0F13F4B19D34}" type="datetime1">
              <a:rPr lang="en-GB" smtClean="0"/>
              <a:t>26/03/2019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7CCDFB-275D-ED48-BADD-DEB6B453F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03A272-6E26-8B4C-BD5E-01C6BEBC12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1DF40-020B-0B41-8B79-907075FD5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254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0C5221-1406-474D-8696-9DA05FB8E1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4DB89B-EBF9-7D42-B02B-DFC67404FF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7B0AC4-BDFB-5144-9C0E-C5EC6A9BAD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F6151A-1E7D-C246-88E3-B33DFFB990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313B17F-78A8-BF42-BEDD-69B20E1621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5DA13EA-5B02-5F44-9925-765CC9CA9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90E18-92EA-9347-B27C-7927C7093F71}" type="datetime1">
              <a:rPr lang="en-GB" smtClean="0"/>
              <a:t>26/03/2019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7B894FF-1645-3142-A62E-7A64387BEE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19A9048-B291-2D41-8169-CA51B1B01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1DF40-020B-0B41-8B79-907075FD5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765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8704C4-51D5-B841-87F5-00A5B53156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00221D-21B4-9945-AF85-278C3F3A7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D94E5-C1B8-784A-8658-09EB52723CC8}" type="datetime1">
              <a:rPr lang="en-GB" smtClean="0"/>
              <a:t>26/03/2019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CF838F-A99D-4149-92C1-92961B80D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BF18F2-2C01-7D44-8DBE-74D33E139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1DF40-020B-0B41-8B79-907075FD5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768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356380-B378-8A4D-8495-30AC9B187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6CEAF-7C9A-0A4C-BAEF-C9E33E723F71}" type="datetime1">
              <a:rPr lang="en-GB" smtClean="0"/>
              <a:t>26/03/2019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8A9B88D-BA2D-5F44-A5CA-287B28185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604B0D-B388-B24D-AAF5-BCA002670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1DF40-020B-0B41-8B79-907075FD5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275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066149-75AA-6B44-AC07-496760ED07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64EF2B-D13B-4041-819B-407AE17A8C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91CD80-309C-0A43-93D7-F8D9497747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ED1ADF-7CEB-A946-8B0E-ADB4BFDF6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0AA52-4162-4B4B-9CA1-0149B32BA225}" type="datetime1">
              <a:rPr lang="en-GB" smtClean="0"/>
              <a:t>26/03/2019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1C94A9-64F4-2547-AC95-79E719B54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1332C2-0DB6-484D-8EE1-7E39315E5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1DF40-020B-0B41-8B79-907075FD5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86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288082-E2F0-484A-864E-F0AFF63085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9E1328F-4247-9C4D-ADD4-F7365B42D1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747194-1D57-274B-A89C-E0F14B11FC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805676-A8FE-F244-AB08-2382F04B7F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693FE-F0B6-394D-9F8F-139CE057B63E}" type="datetime1">
              <a:rPr lang="en-GB" smtClean="0"/>
              <a:t>26/03/2019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C848EA-2275-5641-9B6E-B1923A7B6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FF0B3B-ABE2-FA4E-A234-80796CFF8B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1DF40-020B-0B41-8B79-907075FD5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327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59BB0C1-84F9-3344-8D9D-6708736C5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6E2395-4E8E-8D41-9520-9F1543A3A1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307425-D41E-E04C-AA9B-EBCD13FBD9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6AF6A6-D5CB-694C-AEC3-2CE5BC2D6A6F}" type="datetime1">
              <a:rPr lang="en-GB" smtClean="0"/>
              <a:t>26/03/2019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F839CC-687A-6942-B87C-5F97F3758A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63B9E3-0FDB-E144-AA50-F38701CD76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1DF40-020B-0B41-8B79-907075FD5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941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C5B01-2F77-AE4A-A002-554B9FC7358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draft-ietf-suit-information-model-02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A86C7FF-6F69-3F48-97B2-64B1DFE7286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Brendan Moran</a:t>
            </a:r>
          </a:p>
          <a:p>
            <a:r>
              <a:rPr lang="en-US" dirty="0"/>
              <a:t>IETF 104, Prague</a:t>
            </a:r>
          </a:p>
          <a:p>
            <a:r>
              <a:rPr lang="en-US" dirty="0"/>
              <a:t>27 March 2019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8770FD-371E-BB43-8D18-AAF3EE902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1DF40-020B-0B41-8B79-907075FD51B5}" type="slidenum">
              <a:rPr lang="en-US" smtClean="0"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920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F0C8F9-9F8F-5247-B873-AB06EE5A12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FCAD93-74C5-9047-9787-C2FC60C418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Rearranged to place manifest elements at the beginning</a:t>
            </a:r>
          </a:p>
          <a:p>
            <a:r>
              <a:rPr lang="en-US" dirty="0"/>
              <a:t>Added a new threat</a:t>
            </a:r>
          </a:p>
          <a:p>
            <a:pPr lvl="1"/>
            <a:r>
              <a:rPr lang="en-US" dirty="0"/>
              <a:t>Added a new security requirement</a:t>
            </a:r>
          </a:p>
          <a:p>
            <a:r>
              <a:rPr lang="en-US" dirty="0"/>
              <a:t>Added use cases</a:t>
            </a:r>
          </a:p>
          <a:p>
            <a:pPr lvl="1"/>
            <a:r>
              <a:rPr lang="en-US" dirty="0"/>
              <a:t>Added new usability requirements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0F4838-45CB-9B49-B85D-BC37631E5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1DF40-020B-0B41-8B79-907075FD51B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1832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874E69-637E-DA48-A5D6-827F601577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Threat: MFT13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7E55FD-9EFE-0B48-B8B4-1558F12B57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Raised by </a:t>
            </a:r>
            <a:r>
              <a:rPr lang="en-GB" dirty="0"/>
              <a:t>Human Rights Protocol Considerations (HRPC)</a:t>
            </a:r>
          </a:p>
          <a:p>
            <a:r>
              <a:rPr lang="en-GB" dirty="0"/>
              <a:t>Manifest Element Exposure</a:t>
            </a:r>
          </a:p>
          <a:p>
            <a:r>
              <a:rPr lang="en-GB" dirty="0"/>
              <a:t>Resolved by:</a:t>
            </a:r>
          </a:p>
          <a:p>
            <a:pPr lvl="1"/>
            <a:r>
              <a:rPr lang="en-GB" dirty="0"/>
              <a:t>Security Requirement MFSR9: Encrypted Manifests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A52D2D-13AD-9346-9C32-7BA7E38F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1DF40-020B-0B41-8B79-907075FD51B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794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5513E1-6DCF-FE44-A6CA-7E3699AC1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Use Cases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3A7F5-C9E3-F649-9DFC-A9DF17F75F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Secure Boot Using Manifests</a:t>
            </a:r>
          </a:p>
          <a:p>
            <a:r>
              <a:rPr lang="en-US" dirty="0"/>
              <a:t>Decompress on Load</a:t>
            </a:r>
          </a:p>
          <a:p>
            <a:r>
              <a:rPr lang="en-US" dirty="0"/>
              <a:t>Payload in Manifest</a:t>
            </a:r>
          </a:p>
          <a:p>
            <a:r>
              <a:rPr lang="en-US" dirty="0"/>
              <a:t>Simple Parsing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9ED659-83B2-D54A-B4F8-303BF68DC8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1DF40-020B-0B41-8B79-907075FD51B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2995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5513E1-6DCF-FE44-A6CA-7E3699AC1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Usability Requirements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3A7F5-C9E3-F649-9DFC-A9DF17F75F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Bootable Manifests (inclusion of boot-time information)</a:t>
            </a:r>
          </a:p>
          <a:p>
            <a:r>
              <a:rPr lang="en-US" dirty="0"/>
              <a:t>Load-time information</a:t>
            </a:r>
          </a:p>
          <a:p>
            <a:r>
              <a:rPr lang="en-US" dirty="0"/>
              <a:t>Payload in Manifest superstructure</a:t>
            </a:r>
          </a:p>
          <a:p>
            <a:r>
              <a:rPr lang="en-US" dirty="0"/>
              <a:t>Simple Parsing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9CF14A-799B-514A-ACF0-5AFEE1B82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1DF40-020B-0B41-8B79-907075FD51B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2049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99</Words>
  <Application>Microsoft Macintosh PowerPoint</Application>
  <PresentationFormat>Widescreen</PresentationFormat>
  <Paragraphs>30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draft-ietf-suit-information-model-02</vt:lpstr>
      <vt:lpstr>Overview</vt:lpstr>
      <vt:lpstr>New Threat: MFT13</vt:lpstr>
      <vt:lpstr>New Use Cases </vt:lpstr>
      <vt:lpstr>New Usability Requirements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draft-ietf-suit-information-model-02</dc:title>
  <dc:creator>Brendan Moran</dc:creator>
  <cp:lastModifiedBy>Brendan Moran</cp:lastModifiedBy>
  <cp:revision>3</cp:revision>
  <dcterms:created xsi:type="dcterms:W3CDTF">2019-03-26T14:37:15Z</dcterms:created>
  <dcterms:modified xsi:type="dcterms:W3CDTF">2019-03-26T15:18:05Z</dcterms:modified>
</cp:coreProperties>
</file>