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1" r:id="rId3"/>
    <p:sldId id="259" r:id="rId4"/>
    <p:sldId id="263" r:id="rId5"/>
    <p:sldId id="260" r:id="rId6"/>
    <p:sldId id="258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91B66C-A9D1-484D-834E-A5A32BEDBB98}" type="datetimeFigureOut">
              <a:rPr lang="en-US" smtClean="0"/>
              <a:t>3/26/2019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0411C-983F-4B7A-8582-85C0308C3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337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78DF5-1EE1-4155-8B2C-BE36384692CB}" type="datetime1">
              <a:rPr lang="en-US" smtClean="0"/>
              <a:t>3/26/2019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104 - SUIT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F7B4-EE20-4FE2-8190-F727115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2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7CCC-121E-40E1-AF07-2D48DE7A8DFB}" type="datetime1">
              <a:rPr lang="en-US" smtClean="0"/>
              <a:t>3/26/2019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104 - SUIT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F7B4-EE20-4FE2-8190-F727115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976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C6856-B3C4-4A1A-B7B2-C8BEC558396C}" type="datetime1">
              <a:rPr lang="en-US" smtClean="0"/>
              <a:t>3/26/2019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104 - SUIT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F7B4-EE20-4FE2-8190-F727115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482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EC6F9-8AB9-40B3-BFF8-E054E33EA0A8}" type="datetime1">
              <a:rPr lang="en-US" smtClean="0"/>
              <a:t>3/26/2019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104 - SUIT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F7B4-EE20-4FE2-8190-F727115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87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6D8B-98E1-4458-A28A-2E7016557DFC}" type="datetime1">
              <a:rPr lang="en-US" smtClean="0"/>
              <a:t>3/26/2019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104 - SUIT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F7B4-EE20-4FE2-8190-F727115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45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D6D6-B8AF-4879-8C6B-EA40DEB52023}" type="datetime1">
              <a:rPr lang="en-US" smtClean="0"/>
              <a:t>3/26/2019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104 - SUIT 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F7B4-EE20-4FE2-8190-F727115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161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E218A-1581-4EC5-993F-7474E8D898A4}" type="datetime1">
              <a:rPr lang="en-US" smtClean="0"/>
              <a:t>3/26/2019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104 - SUIT WG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F7B4-EE20-4FE2-8190-F727115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890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246C-5A1C-4907-8507-81064E8C29C5}" type="datetime1">
              <a:rPr lang="en-US" smtClean="0"/>
              <a:t>3/26/2019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104 - SUIT 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F7B4-EE20-4FE2-8190-F727115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43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669CE-D22E-4328-9BEB-71C77ADF9B70}" type="datetime1">
              <a:rPr lang="en-US" smtClean="0"/>
              <a:t>3/26/2019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104 - SUIT WG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F7B4-EE20-4FE2-8190-F727115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639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DF07C-C7F9-4BA2-8933-10330AB5DEBB}" type="datetime1">
              <a:rPr lang="en-US" smtClean="0"/>
              <a:t>3/26/2019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104 - SUIT 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F7B4-EE20-4FE2-8190-F727115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20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79FC4-2905-4143-A163-CB0BB052DE1F}" type="datetime1">
              <a:rPr lang="en-US" smtClean="0"/>
              <a:t>3/26/2019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104 - SUIT 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F7B4-EE20-4FE2-8190-F727115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118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4C7C8-6512-4236-8E9D-9FAC602FC97C}" type="datetime1">
              <a:rPr lang="en-US" smtClean="0"/>
              <a:t>3/26/2019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IETF 104 - SUIT 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DF7B4-EE20-4FE2-8190-F72711553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391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tracker.ietf.org/liaison/1626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takeshi_takahashi@nict.go.j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SUIT Liaison statement from </a:t>
            </a:r>
            <a:r>
              <a:rPr lang="en-US" dirty="0"/>
              <a:t>ITU-T-SG-17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hlinkClick r:id="rId2"/>
              </a:rPr>
              <a:t>https://datatracker.ietf.org/liaison/1626</a:t>
            </a:r>
            <a:r>
              <a:rPr lang="en-US" sz="2800" dirty="0" smtClean="0">
                <a:hlinkClick r:id="rId2"/>
              </a:rPr>
              <a:t>/</a:t>
            </a:r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104 - SUIT 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F7B4-EE20-4FE2-8190-F727115530C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819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Doesn’t define protocols or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“Note that the IETF SUIT WG is currently working on the format of Manifest and firmware update procedure using the Manifest.”</a:t>
            </a:r>
          </a:p>
          <a:p>
            <a:endParaRPr lang="en-US" dirty="0"/>
          </a:p>
          <a:p>
            <a:r>
              <a:rPr lang="en-US" dirty="0" smtClean="0"/>
              <a:t>Also references IOTSU workshop and oneM2M</a:t>
            </a:r>
          </a:p>
          <a:p>
            <a:endParaRPr lang="en-US" dirty="0"/>
          </a:p>
          <a:p>
            <a:r>
              <a:rPr lang="en-US" dirty="0" smtClean="0"/>
              <a:t>Does define requirements for each role </a:t>
            </a:r>
            <a:r>
              <a:rPr lang="en-US" dirty="0" smtClean="0"/>
              <a:t>(mostly </a:t>
            </a:r>
            <a:r>
              <a:rPr lang="en-US" dirty="0" smtClean="0"/>
              <a:t>consistent with our architecture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Some ambiguity over function of delegating status trackers</a:t>
            </a:r>
          </a:p>
          <a:p>
            <a:pPr lvl="1"/>
            <a:r>
              <a:rPr lang="en-US" dirty="0" smtClean="0"/>
              <a:t>Clause 8.1 requires that an </a:t>
            </a:r>
            <a:r>
              <a:rPr lang="en-US" dirty="0" err="1" smtClean="0"/>
              <a:t>IoT</a:t>
            </a:r>
            <a:r>
              <a:rPr lang="en-US" dirty="0" smtClean="0"/>
              <a:t> device have a status tracker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104 - SUIT WG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F7B4-EE20-4FE2-8190-F727115530C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234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F7B4-EE20-4FE2-8190-F727115530C5}" type="slidenum">
              <a:rPr lang="en-US" smtClean="0"/>
              <a:t>3</a:t>
            </a:fld>
            <a:endParaRPr lang="en-US"/>
          </a:p>
        </p:txBody>
      </p:sp>
      <p:pic>
        <p:nvPicPr>
          <p:cNvPr id="7" name="図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44" y="169818"/>
            <a:ext cx="11534502" cy="655165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104 - SUIT WG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424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tracker examples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104 - SUIT 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F7B4-EE20-4FE2-8190-F727115530C5}" type="slidenum">
              <a:rPr lang="en-US" smtClean="0"/>
              <a:t>4</a:t>
            </a:fld>
            <a:endParaRPr lang="en-US"/>
          </a:p>
        </p:txBody>
      </p:sp>
      <p:pic>
        <p:nvPicPr>
          <p:cNvPr id="6" name="図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11" y="1501117"/>
            <a:ext cx="11508377" cy="390579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341811" y="5786845"/>
            <a:ext cx="115083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From clause 8.1 “the </a:t>
            </a:r>
            <a:r>
              <a:rPr lang="en-US" dirty="0" err="1"/>
              <a:t>IoT</a:t>
            </a:r>
            <a:r>
              <a:rPr lang="en-US" dirty="0"/>
              <a:t> device still needs a status tracker to receive the trigger to initiate the FW update procedure, to verify the trigger and to check the status of the FW-consumer(s) inside the </a:t>
            </a:r>
            <a:r>
              <a:rPr lang="en-US" dirty="0" err="1"/>
              <a:t>IoT</a:t>
            </a:r>
            <a:r>
              <a:rPr lang="en-US" dirty="0"/>
              <a:t> </a:t>
            </a:r>
            <a:r>
              <a:rPr lang="en-US" dirty="0" smtClean="0"/>
              <a:t>device”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637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F7B4-EE20-4FE2-8190-F727115530C5}" type="slidenum">
              <a:rPr lang="en-US" smtClean="0"/>
              <a:t>5</a:t>
            </a:fld>
            <a:endParaRPr lang="en-US"/>
          </a:p>
        </p:txBody>
      </p:sp>
      <p:pic>
        <p:nvPicPr>
          <p:cNvPr id="7" name="図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96" y="169817"/>
            <a:ext cx="11508376" cy="618653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104 - SUIT WG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470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since the last revision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Bunch of minor editorial changes (e.g., capitalization, abbreviations)</a:t>
            </a:r>
          </a:p>
          <a:p>
            <a:r>
              <a:rPr lang="en-US" dirty="0" smtClean="0"/>
              <a:t>Definitions are in clause 3.2 (previously inline with use)</a:t>
            </a:r>
          </a:p>
          <a:p>
            <a:r>
              <a:rPr lang="en-US" dirty="0" smtClean="0"/>
              <a:t>Added Appendix II: </a:t>
            </a:r>
            <a:r>
              <a:rPr lang="en-GB" i="1" dirty="0" smtClean="0"/>
              <a:t>An </a:t>
            </a:r>
            <a:r>
              <a:rPr lang="en-GB" i="1" dirty="0"/>
              <a:t>example scenario of </a:t>
            </a:r>
            <a:r>
              <a:rPr lang="en-GB" i="1" dirty="0" err="1" smtClean="0"/>
              <a:t>IoT</a:t>
            </a:r>
            <a:r>
              <a:rPr lang="en-GB" i="1" dirty="0" smtClean="0"/>
              <a:t> </a:t>
            </a:r>
            <a:r>
              <a:rPr lang="en-GB" i="1" dirty="0"/>
              <a:t>software update using distributed ledger technology</a:t>
            </a:r>
            <a:endParaRPr lang="en-US" i="1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104 - SUIT 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F7B4-EE20-4FE2-8190-F727115530C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517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 </a:t>
            </a:r>
            <a:r>
              <a:rPr lang="en-US" dirty="0"/>
              <a:t>we need to respond?</a:t>
            </a:r>
          </a:p>
          <a:p>
            <a:pPr marL="457200" lvl="1" indent="0">
              <a:buNone/>
            </a:pPr>
            <a:r>
              <a:rPr lang="en-US" dirty="0" smtClean="0"/>
              <a:t>“</a:t>
            </a:r>
            <a:r>
              <a:rPr lang="en-US" dirty="0"/>
              <a:t>In the spirit of our continuous and ongoing collaboration, please find attached latest text of this draft Recommendation for your considerations and we look forward to further collaboration on this work </a:t>
            </a:r>
            <a:r>
              <a:rPr lang="en-US" dirty="0" smtClean="0"/>
              <a:t>item</a:t>
            </a:r>
            <a:r>
              <a:rPr lang="en-US" dirty="0" smtClean="0"/>
              <a:t>.”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Takeshi Takahashi </a:t>
            </a:r>
            <a:r>
              <a:rPr lang="en-US" dirty="0" smtClean="0"/>
              <a:t>(</a:t>
            </a:r>
            <a:r>
              <a:rPr lang="fr-CH" u="sng" dirty="0" smtClean="0">
                <a:hlinkClick r:id="rId2"/>
              </a:rPr>
              <a:t>takeshi_takahashi@nict.go.jp</a:t>
            </a:r>
            <a:r>
              <a:rPr lang="fr-CH" u="sng" dirty="0" smtClean="0"/>
              <a:t>), a </a:t>
            </a:r>
            <a:r>
              <a:rPr lang="en-US" u="sng" dirty="0" smtClean="0"/>
              <a:t>co-</a:t>
            </a:r>
            <a:r>
              <a:rPr lang="en-US" dirty="0" smtClean="0"/>
              <a:t>editor of this proposal, is seeking an additional co-editor for this work. Interested parties able to participate in the ITU-T </a:t>
            </a:r>
            <a:r>
              <a:rPr lang="en-GB" dirty="0" smtClean="0"/>
              <a:t>SG17 Question 6/17 should contact him before the </a:t>
            </a:r>
            <a:r>
              <a:rPr lang="en-US" dirty="0"/>
              <a:t>27 August </a:t>
            </a:r>
            <a:r>
              <a:rPr lang="en-US" dirty="0" smtClean="0"/>
              <a:t>2019 meeting. Any interest?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IETF 104 - SUIT 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DF7B4-EE20-4FE2-8190-F727115530C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956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290</Words>
  <Application>Microsoft Office PowerPoint</Application>
  <PresentationFormat>Widescreen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SUIT Liaison statement from ITU-T-SG-17</vt:lpstr>
      <vt:lpstr>Doesn’t define protocols or formats</vt:lpstr>
      <vt:lpstr>PowerPoint Presentation</vt:lpstr>
      <vt:lpstr>Status tracker examples</vt:lpstr>
      <vt:lpstr>PowerPoint Presentation</vt:lpstr>
      <vt:lpstr>Changes since the last revision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SUIT Liaison</dc:title>
  <dc:creator>Dave Thaler</dc:creator>
  <cp:lastModifiedBy>davidwal</cp:lastModifiedBy>
  <cp:revision>26</cp:revision>
  <dcterms:created xsi:type="dcterms:W3CDTF">2018-11-02T09:21:31Z</dcterms:created>
  <dcterms:modified xsi:type="dcterms:W3CDTF">2019-03-26T14:19:27Z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dthaler@ntdev.microsoft.com</vt:lpwstr>
  </property>
  <property fmtid="{D5CDD505-2E9C-101B-9397-08002B2CF9AE}" pid="5" name="MSIP_Label_f42aa342-8706-4288-bd11-ebb85995028c_SetDate">
    <vt:lpwstr>2018-11-02T09:21:48.1854330Z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Extended_MSFT_Method">
    <vt:lpwstr>Automatic</vt:lpwstr>
  </property>
  <property fmtid="{D5CDD505-2E9C-101B-9397-08002B2CF9AE}" pid="9" name="Sensitivity">
    <vt:lpwstr>General</vt:lpwstr>
  </property>
</Properties>
</file>