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318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DFA021"/>
    <a:srgbClr val="E9D0B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60" d="100"/>
          <a:sy n="60" d="100"/>
        </p:scale>
        <p:origin x="1458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6507BF4-70F0-4074-B4B8-F4F8D32868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850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144D20-68EA-4034-9060-D4BFA037917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3A05B-33E0-4527-B093-E2CD88306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8201F-DDAA-4674-A96B-927E7748F1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4203C-7738-45B4-B9CD-E203CC3AB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Click to edit Master text styles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755B9-8011-4C06-82B3-26DD405FA2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39E30-A105-48D6-AA6C-FB4070162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4187C-977A-486A-9403-F188A67B7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0BE2B-A688-4408-A730-8526319AC3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2B1FB-8F48-4E29-A9F5-DD611A583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50FAC-9EB8-4599-A49E-2CE4E8635D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F6D28-40EB-4C95-87D5-211C61B0F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0B004-2E2F-4230-9D61-E9A07307D6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BE6BA53-0390-419D-BB70-1366B18D7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84784"/>
            <a:ext cx="7772400" cy="1143000"/>
          </a:xfrm>
        </p:spPr>
        <p:txBody>
          <a:bodyPr/>
          <a:lstStyle/>
          <a:p>
            <a:br>
              <a:rPr lang="en-US" b="1" dirty="0"/>
            </a:br>
            <a:r>
              <a:rPr lang="en-US" sz="3600" b="1" dirty="0"/>
              <a:t>draft-</a:t>
            </a:r>
            <a:r>
              <a:rPr lang="en-US" sz="3600" b="1" dirty="0" err="1"/>
              <a:t>ietf</a:t>
            </a:r>
            <a:r>
              <a:rPr lang="en-US" sz="3600" b="1" dirty="0"/>
              <a:t>-bier-</a:t>
            </a:r>
            <a:r>
              <a:rPr lang="en-US" sz="3600" b="1" dirty="0" err="1"/>
              <a:t>mld</a:t>
            </a:r>
            <a:br>
              <a:rPr lang="en-US" sz="3600" b="1" dirty="0"/>
            </a:br>
            <a:br>
              <a:rPr lang="en-US" sz="3600" dirty="0"/>
            </a:br>
            <a:r>
              <a:rPr lang="en-US" sz="3600" b="1" dirty="0"/>
              <a:t>BIER Ingress Multicast Flow Overlay using Multicast Listener Discovery Protocols</a:t>
            </a:r>
            <a:br>
              <a:rPr lang="en-US" b="1" dirty="0"/>
            </a:b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645024"/>
            <a:ext cx="8229600" cy="2658616"/>
          </a:xfrm>
        </p:spPr>
        <p:txBody>
          <a:bodyPr/>
          <a:lstStyle/>
          <a:p>
            <a:r>
              <a:rPr lang="en-US" sz="2800" dirty="0"/>
              <a:t>Pierre </a:t>
            </a:r>
            <a:r>
              <a:rPr lang="en-US" sz="2800" dirty="0" err="1"/>
              <a:t>Pfister</a:t>
            </a:r>
            <a:r>
              <a:rPr lang="en-US" sz="2800" dirty="0"/>
              <a:t>, pierre.pfister@darou.fr</a:t>
            </a:r>
          </a:p>
          <a:p>
            <a:r>
              <a:rPr lang="en-US" sz="2800" dirty="0"/>
              <a:t>IJsbrand Wijnands, ice@cisco.com</a:t>
            </a:r>
          </a:p>
          <a:p>
            <a:pPr marL="812800" indent="-812800" eaLnBrk="1" hangingPunct="1"/>
            <a:r>
              <a:rPr lang="en-US" sz="2800" dirty="0"/>
              <a:t>Markus Stenberg, markus.stenberg@iki.fi</a:t>
            </a:r>
          </a:p>
          <a:p>
            <a:pPr marL="812800" indent="-812800" eaLnBrk="1" hangingPunct="1"/>
            <a:r>
              <a:rPr lang="en-US" sz="2800" dirty="0"/>
              <a:t>Stig Venaas, stig@cisco.com</a:t>
            </a:r>
          </a:p>
          <a:p>
            <a:pPr marL="812800" indent="-812800" eaLnBrk="1" hangingPunct="1"/>
            <a:r>
              <a:rPr lang="en-US" sz="2800" dirty="0"/>
              <a:t>Cui (Linda) Wang, lindawangjoy@gmail.com</a:t>
            </a:r>
          </a:p>
          <a:p>
            <a:pPr marL="812800" indent="-812800" eaLnBrk="1" hangingPunct="1"/>
            <a:r>
              <a:rPr lang="en-US" sz="2800" dirty="0"/>
              <a:t>Zheng (Sandy) Zhang, zhang.zheng@zte.com.cn</a:t>
            </a:r>
          </a:p>
          <a:p>
            <a:pPr marL="812800" indent="-812800" eaLnBrk="1" hangingPunct="1"/>
            <a:endParaRPr lang="en-US" sz="2800" dirty="0"/>
          </a:p>
          <a:p>
            <a:pPr marL="812800" indent="-812800" eaLnBrk="1" hangingPunct="1"/>
            <a:endParaRPr lang="en-US" sz="2800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28600" y="2362200"/>
            <a:ext cx="868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3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2656"/>
            <a:ext cx="7772400" cy="1143000"/>
          </a:xfrm>
        </p:spPr>
        <p:txBody>
          <a:bodyPr/>
          <a:lstStyle/>
          <a:p>
            <a:r>
              <a:rPr lang="en-US" b="1" dirty="0"/>
              <a:t>BIER MLD/IGMP Sender Info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02751"/>
            <a:ext cx="8077200" cy="4495800"/>
          </a:xfrm>
        </p:spPr>
        <p:txBody>
          <a:bodyPr>
            <a:noAutofit/>
          </a:bodyPr>
          <a:lstStyle/>
          <a:p>
            <a:r>
              <a:rPr lang="en-US" sz="2000" dirty="0"/>
              <a:t>Currently the source address is assumed to be the BIER prefix so that one can derive the BFR-ID of the sender, and using configuration and potentially the destination address to determine the sub-domain.</a:t>
            </a:r>
          </a:p>
          <a:p>
            <a:r>
              <a:rPr lang="en-US" sz="2000" dirty="0"/>
              <a:t>This info can be derived from the BIER header, but the L3 code may not have access to the BIER header.</a:t>
            </a:r>
          </a:p>
          <a:p>
            <a:r>
              <a:rPr lang="en-US" sz="2000" dirty="0"/>
              <a:t>For pim it was decided to add a join attribute with Sender Info</a:t>
            </a:r>
          </a:p>
          <a:p>
            <a:r>
              <a:rPr lang="en-US" sz="2000" dirty="0"/>
              <a:t>Should we extend BIER IGMP/MLD messages to include such info?</a:t>
            </a:r>
          </a:p>
          <a:p>
            <a:pPr lvl="1"/>
            <a:r>
              <a:rPr lang="en-US" sz="2000" dirty="0"/>
              <a:t> The extension would only need to be supported by BIER routers that use BIER/IGMP overlay</a:t>
            </a:r>
          </a:p>
          <a:p>
            <a:pPr lvl="1"/>
            <a:r>
              <a:rPr lang="en-US" sz="2000" dirty="0"/>
              <a:t>Fairly small code change, mostly just parsing the extension.</a:t>
            </a:r>
          </a:p>
        </p:txBody>
      </p:sp>
    </p:spTree>
    <p:extLst>
      <p:ext uri="{BB962C8B-B14F-4D97-AF65-F5344CB8AC3E}">
        <p14:creationId xmlns:p14="http://schemas.microsoft.com/office/powerpoint/2010/main" val="304255858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6103</TotalTime>
  <Words>182</Words>
  <Application>Microsoft Office PowerPoint</Application>
  <PresentationFormat>On-screen Show (4:3)</PresentationFormat>
  <Paragraphs>15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ＭＳ Ｐゴシック</vt:lpstr>
      <vt:lpstr>Arial</vt:lpstr>
      <vt:lpstr>Blank Presentation</vt:lpstr>
      <vt:lpstr> draft-ietf-bier-mld  BIER Ingress Multicast Flow Overlay using Multicast Listener Discovery Protocols </vt:lpstr>
      <vt:lpstr>BIER MLD/IGMP Sender Info</vt:lpstr>
    </vt:vector>
  </TitlesOfParts>
  <Company>Office 2004 Test Drive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BIER MLD IETF 105</dc:title>
  <dc:creator>Stig Venaas</dc:creator>
  <cp:lastModifiedBy>Stig Venaas (svenaas)</cp:lastModifiedBy>
  <cp:revision>149</cp:revision>
  <dcterms:created xsi:type="dcterms:W3CDTF">2010-07-26T09:53:15Z</dcterms:created>
  <dcterms:modified xsi:type="dcterms:W3CDTF">2019-07-21T21:19:39Z</dcterms:modified>
</cp:coreProperties>
</file>