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3"/>
  </p:normalViewPr>
  <p:slideViewPr>
    <p:cSldViewPr snapToGrid="0" snapToObjects="1">
      <p:cViewPr varScale="1">
        <p:scale>
          <a:sx n="53" d="100"/>
          <a:sy n="53" d="100"/>
        </p:scale>
        <p:origin x="7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224E6-474B-4B21-AA76-51BB1F1E9B01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D1ED37-6841-4CCA-8EE0-D1C081244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18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AAECE-8F29-1345-B869-C91A4BE6E8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1351C8-5E65-5448-B93A-E27C03BFA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65F4F-4055-6E44-8EA9-3AB5C22DF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B8161-7353-4BE2-B3FB-42E4596A5968}" type="datetime1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941A2-F28F-9544-B415-69E78F74B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55BEF-5642-8545-BF13-0FDF80DD6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15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D27FC-E993-474C-A4BA-B6A3ABADA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2ACB09-4032-7249-AB2A-FBAE30FD78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76BF00-0C58-0346-90E3-9A7876D38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CC1D-92D9-4C26-9111-DE002329EA65}" type="datetime1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FAB7A-90AD-BB41-BF2D-8B6C2CF35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B1CE0-3B43-A044-9A7F-D3E72759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905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30A7A3-A9DC-594D-B347-0D4BAE9B10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D6F036-C4C0-5F43-AEC9-B3B8EDDC84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B814B8-9D4E-4B4F-80CA-C79E3E987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C437-7A4C-403D-A0BB-E0E9EA28665D}" type="datetime1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4B5287-F6C5-2C48-9F78-CA12E0419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953EC-CE47-D144-BA87-A4E8F01DE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44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FAF03-CFC6-EF4F-B17A-FE6D9E1B2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6C277-4870-0849-9051-8E1DAC8B1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EDB5F-DB24-4541-83C6-19B93FCDE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5689-A5BD-4D8D-A2F2-C9863ACCAFA1}" type="datetime1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D7A65-9655-0C43-8E53-7D19BA366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55C1B-0705-7542-B0F0-872C08923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884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0E82D-EEA5-8E41-95C8-F381B7917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A7B3DB-B7FE-2347-889C-30CD4B4EB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E7B04D-A6EA-BA4E-9A5D-112FE2141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D17C3-6D87-4D58-A0AD-32E3CBD890CF}" type="datetime1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FC910-46D8-D94F-AD2F-7E57CF346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5E86F-7C71-5E47-B17C-74ECFFC10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426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0309D-336C-5446-8429-88BE0BCB3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4C1BC-3DAE-BF4A-BE2D-7E90202120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F6F12F-1194-A34F-9138-F20A815EAF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88DF89-9A69-2D49-A816-2D0F6915A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60713-49C6-49A5-B8C4-5AD6F03A966C}" type="datetime1">
              <a:rPr lang="en-US" smtClean="0"/>
              <a:t>7/23/2019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F802B4-E755-8545-A5F9-6FFDC93E2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BE4CC6-3732-3249-9321-7D22B6CCA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77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3B445-2789-7345-8DE0-EBBC10448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61A0F3-72B5-D945-A5A7-F0F4AB28B9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7CF3A9-9644-B845-93D9-841D788933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3A9479-6566-B546-BB48-B73E02C689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45A-02E4-4F47-8ADA-818C7B1BB4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117535-5F08-9E49-9772-F920A528E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E035E-FB0B-4F31-BBDA-DD0F0BFAF7A8}" type="datetime1">
              <a:rPr lang="en-US" smtClean="0"/>
              <a:t>7/23/2019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D0F0C3-6C71-2E43-989A-FB75FF18A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DB7A3C-EE0C-4145-B0FE-43456F6F1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02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FA56A-143D-B840-9136-13FCBD85E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020E64-C74D-3747-87E6-825B2B6B3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C67C4-00D2-4D81-9219-6AC2E98DD1DE}" type="datetime1">
              <a:rPr lang="en-US" smtClean="0"/>
              <a:t>7/23/2019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38761F-C0BD-1147-8D25-C0A746C91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04DF6A-39C3-CB49-829B-70EECDECF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93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9B405D-9F52-A546-8641-301DEDD02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B435D-3FFF-47A5-8DF1-C2ABB6AEC4E8}" type="datetime1">
              <a:rPr lang="en-US" smtClean="0"/>
              <a:t>7/23/2019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922B75-0552-3543-BD9B-3333EDD05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28A12C-D855-A641-BFA9-76A8ABA23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17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15616-3A7E-C644-824E-8B6EF1F06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F77D4-3B4E-5B4C-A3FC-4C3FB9B29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208566-A89E-5743-9463-6ECC4432B0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B5E9D0-D5A6-3E47-AFF9-6F91B2B65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B9C4-5B56-44A6-920D-6A15344516E0}" type="datetime1">
              <a:rPr lang="en-US" smtClean="0"/>
              <a:t>7/23/2019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6EDAFE-7A31-C749-93E8-7E11DCDFD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F87238-E970-D449-80AD-B4EE6FF19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31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11724-E591-B942-B68E-139CF3028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C04887-4C88-3743-A63F-23DDA9D7BD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8B087C-6065-DA47-A61B-378C38DA08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F3F4BA-9978-DE4F-B212-4F79F38CD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317A3-CECC-46E6-9ED4-F74888767AD2}" type="datetime1">
              <a:rPr lang="en-US" smtClean="0"/>
              <a:t>7/23/2019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693A21-71E6-2640-8F23-783078E37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0C97F3-1649-F946-89C1-4691CA308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6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D76109-3912-B641-86EE-4B38A199D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879DCC-BC46-6749-A5CD-C4AF8296C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C7B217-1C80-F946-A2EA-976655734D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6D6B0-0045-45B6-9609-EA308C483BFB}" type="datetime1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F18DE5-688A-994F-8E9E-9461ED02E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FB9A83-D0B2-1846-B299-AF76889535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6F60F-475B-B646-AFE2-4346A35DC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448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ED39E-6798-1D49-A9E9-6A1E5818FB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draft-moran-suit-manifest-05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1D88EE-CF18-BA46-AD7C-C39EC8BA88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Brendan Moran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828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B99F5-B37E-6C46-AA3D-BE129FFAC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Observations about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55A923-3D46-5548-91CB-D21BAB445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can’t have many similar formats, there needs to be just one.</a:t>
            </a:r>
          </a:p>
          <a:p>
            <a:r>
              <a:rPr lang="en-US" dirty="0"/>
              <a:t>Simple parsers need few unique structures and low nesting levels.</a:t>
            </a:r>
          </a:p>
          <a:p>
            <a:r>
              <a:rPr lang="en-US" dirty="0"/>
              <a:t>Update use cases all use the same operations in varying orders.</a:t>
            </a:r>
          </a:p>
          <a:p>
            <a:r>
              <a:rPr lang="en-US" dirty="0"/>
              <a:t>An update consumer does not care what an update is, just what it should do.</a:t>
            </a:r>
          </a:p>
          <a:p>
            <a:endParaRPr lang="en-US" dirty="0"/>
          </a:p>
          <a:p>
            <a:r>
              <a:rPr lang="en-US" dirty="0"/>
              <a:t>Maybe a sequence of update-relevant commands?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38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ECBD9-F1D3-A443-B7DC-CBAEAB33C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Behavioural</a:t>
            </a:r>
            <a:r>
              <a:rPr lang="en-US" dirty="0"/>
              <a:t> manifests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3463B2-3B4C-5B43-A3D6-9F3F9B9E9E8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Composed of several parts:</a:t>
            </a:r>
          </a:p>
          <a:p>
            <a:r>
              <a:rPr lang="en-US" dirty="0"/>
              <a:t>External information:</a:t>
            </a:r>
          </a:p>
          <a:p>
            <a:pPr lvl="1"/>
            <a:r>
              <a:rPr lang="en-US" dirty="0"/>
              <a:t>Structure Version</a:t>
            </a:r>
          </a:p>
          <a:p>
            <a:pPr lvl="1"/>
            <a:r>
              <a:rPr lang="en-US" dirty="0"/>
              <a:t>Sequence number</a:t>
            </a:r>
          </a:p>
          <a:p>
            <a:r>
              <a:rPr lang="en-US" dirty="0"/>
              <a:t>Common information</a:t>
            </a:r>
          </a:p>
          <a:p>
            <a:pPr lvl="1"/>
            <a:r>
              <a:rPr lang="en-US" dirty="0"/>
              <a:t>Dependencies</a:t>
            </a:r>
          </a:p>
          <a:p>
            <a:pPr lvl="1"/>
            <a:r>
              <a:rPr lang="en-US" dirty="0"/>
              <a:t>Components identifiers</a:t>
            </a:r>
          </a:p>
          <a:p>
            <a:pPr lvl="1"/>
            <a:r>
              <a:rPr lang="en-US" dirty="0"/>
              <a:t>Common sequence</a:t>
            </a:r>
          </a:p>
          <a:p>
            <a:r>
              <a:rPr lang="en-US" dirty="0"/>
              <a:t>Command Sequences</a:t>
            </a:r>
          </a:p>
          <a:p>
            <a:pPr lvl="1"/>
            <a:r>
              <a:rPr lang="en-US" dirty="0"/>
              <a:t>6 sequences</a:t>
            </a:r>
          </a:p>
          <a:p>
            <a:r>
              <a:rPr lang="en-US" dirty="0"/>
              <a:t>Text / text reference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055CEC-BBA3-084D-A9F2-7EC73A25119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Layout of the structure: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1 : version</a:t>
            </a:r>
          </a:p>
          <a:p>
            <a:pPr marL="0" indent="0">
              <a:buNone/>
            </a:pPr>
            <a:r>
              <a:rPr lang="en-US" dirty="0"/>
              <a:t>  2 : sequence number</a:t>
            </a:r>
          </a:p>
          <a:p>
            <a:pPr marL="0" indent="0">
              <a:buNone/>
            </a:pPr>
            <a:r>
              <a:rPr lang="en-US" dirty="0"/>
              <a:t>  3 : common</a:t>
            </a:r>
          </a:p>
          <a:p>
            <a:pPr marL="0" indent="0">
              <a:buNone/>
            </a:pPr>
            <a:r>
              <a:rPr lang="en-US" dirty="0"/>
              <a:t>  7 : dependency resolution</a:t>
            </a:r>
          </a:p>
          <a:p>
            <a:pPr marL="0" indent="0">
              <a:buNone/>
            </a:pPr>
            <a:r>
              <a:rPr lang="en-US" dirty="0"/>
              <a:t>  8 : payload fetch</a:t>
            </a:r>
          </a:p>
          <a:p>
            <a:pPr marL="0" indent="0">
              <a:buNone/>
            </a:pPr>
            <a:r>
              <a:rPr lang="en-US" dirty="0"/>
              <a:t>  9 : install</a:t>
            </a:r>
          </a:p>
          <a:p>
            <a:pPr marL="0" indent="0">
              <a:buNone/>
            </a:pPr>
            <a:r>
              <a:rPr lang="en-US" dirty="0"/>
              <a:t>  10 : validate</a:t>
            </a:r>
          </a:p>
          <a:p>
            <a:pPr marL="0" indent="0">
              <a:buNone/>
            </a:pPr>
            <a:r>
              <a:rPr lang="en-US" dirty="0"/>
              <a:t>  11 : load</a:t>
            </a:r>
          </a:p>
          <a:p>
            <a:pPr marL="0" indent="0">
              <a:buNone/>
            </a:pPr>
            <a:r>
              <a:rPr lang="en-US" dirty="0"/>
              <a:t>  12 : run</a:t>
            </a:r>
          </a:p>
          <a:p>
            <a:pPr marL="0" indent="0">
              <a:buNone/>
            </a:pPr>
            <a:r>
              <a:rPr lang="en-US" dirty="0"/>
              <a:t>  13 : text</a:t>
            </a:r>
          </a:p>
          <a:p>
            <a:pPr marL="0" indent="0">
              <a:buNone/>
            </a:pPr>
            <a:r>
              <a:rPr lang="en-US" dirty="0"/>
              <a:t>}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830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23809-00B8-7148-8868-117B99884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changes from 04 (1/?)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EA42996-2EC3-4641-B1C5-19C64561C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Common elements moved into nested in </a:t>
            </a:r>
            <a:r>
              <a:rPr lang="en-US" dirty="0" err="1"/>
              <a:t>bstr</a:t>
            </a:r>
            <a:endParaRPr lang="en-US" dirty="0"/>
          </a:p>
          <a:p>
            <a:pPr lvl="1"/>
            <a:r>
              <a:rPr lang="en-US" dirty="0"/>
              <a:t>Reduce parsing complexity</a:t>
            </a:r>
          </a:p>
          <a:p>
            <a:pPr lvl="1"/>
            <a:r>
              <a:rPr lang="en-US" dirty="0"/>
              <a:t>Improve consistency in format</a:t>
            </a:r>
          </a:p>
          <a:p>
            <a:r>
              <a:rPr lang="en-US" dirty="0"/>
              <a:t>Changed encoding of command sequences:</a:t>
            </a:r>
          </a:p>
          <a:p>
            <a:pPr lvl="1"/>
            <a:r>
              <a:rPr lang="en-US" dirty="0"/>
              <a:t>Was: [ + { </a:t>
            </a:r>
            <a:r>
              <a:rPr lang="en-US" dirty="0" err="1"/>
              <a:t>SUIT_Command</a:t>
            </a:r>
            <a:r>
              <a:rPr lang="en-US" dirty="0"/>
              <a:t> } ]</a:t>
            </a:r>
          </a:p>
          <a:p>
            <a:pPr lvl="1"/>
            <a:r>
              <a:rPr lang="en-US" dirty="0"/>
              <a:t>Now: [ + </a:t>
            </a:r>
            <a:r>
              <a:rPr lang="en-US" dirty="0" err="1"/>
              <a:t>SUIT_Command</a:t>
            </a:r>
            <a:r>
              <a:rPr lang="en-US" dirty="0"/>
              <a:t> ]</a:t>
            </a:r>
          </a:p>
          <a:p>
            <a:pPr lvl="2"/>
            <a:r>
              <a:rPr lang="en-US" dirty="0" err="1"/>
              <a:t>SUIT_Command</a:t>
            </a:r>
            <a:r>
              <a:rPr lang="en-US" dirty="0"/>
              <a:t> is pairs of integer, argument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846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23809-00B8-7148-8868-117B99884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changes from 04 (2/?)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EA42996-2EC3-4641-B1C5-19C64561C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Changed handling of optional sequences:</a:t>
            </a:r>
          </a:p>
          <a:p>
            <a:pPr lvl="1"/>
            <a:r>
              <a:rPr lang="en-US" dirty="0"/>
              <a:t>Was: conditional sequences, no explicit structure</a:t>
            </a:r>
          </a:p>
          <a:p>
            <a:pPr lvl="1"/>
            <a:r>
              <a:rPr lang="en-US" dirty="0"/>
              <a:t>Now: “</a:t>
            </a:r>
            <a:r>
              <a:rPr lang="en-US"/>
              <a:t>try-each” list </a:t>
            </a:r>
            <a:r>
              <a:rPr lang="en-US" dirty="0"/>
              <a:t>of conditional sequences. One must pass.</a:t>
            </a:r>
          </a:p>
          <a:p>
            <a:r>
              <a:rPr lang="en-US" dirty="0"/>
              <a:t>Added encrypted manifest support</a:t>
            </a:r>
          </a:p>
          <a:p>
            <a:pPr lvl="1"/>
            <a:r>
              <a:rPr lang="en-US" dirty="0" err="1"/>
              <a:t>Cose</a:t>
            </a:r>
            <a:r>
              <a:rPr lang="en-US" dirty="0"/>
              <a:t> Encrypt and detached payload added in outer wrapper as:</a:t>
            </a:r>
          </a:p>
          <a:p>
            <a:pPr lvl="2"/>
            <a:r>
              <a:rPr lang="en-US" dirty="0"/>
              <a:t>3 : </a:t>
            </a:r>
            <a:r>
              <a:rPr lang="en-US" dirty="0" err="1"/>
              <a:t>COSE_Encrypt</a:t>
            </a:r>
            <a:endParaRPr lang="en-US" dirty="0"/>
          </a:p>
          <a:p>
            <a:pPr lvl="2"/>
            <a:r>
              <a:rPr lang="en-US" dirty="0"/>
              <a:t>4 : Manifest Ciphertext</a:t>
            </a:r>
          </a:p>
          <a:p>
            <a:r>
              <a:rPr lang="en-US" dirty="0"/>
              <a:t>Added “swap” directive</a:t>
            </a:r>
          </a:p>
          <a:p>
            <a:r>
              <a:rPr lang="en-US" dirty="0"/>
              <a:t>Defined SUIT-specific digest identifiers</a:t>
            </a:r>
          </a:p>
          <a:p>
            <a:r>
              <a:rPr lang="en-US" dirty="0"/>
              <a:t>Editorial changes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67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3CD5F-931E-004A-B950-E5B8EC9FF0F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Overview of manifest problem statement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7937E0-C588-5A4C-97F1-31AE842685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85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127D7-0246-6C44-88E3-FB01C532D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Statement (1/6)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BE634E-8E03-0D42-BCA2-72A46E61D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IoT devices need to be updated</a:t>
            </a:r>
          </a:p>
          <a:p>
            <a:pPr lvl="1"/>
            <a:r>
              <a:rPr lang="en-US" dirty="0"/>
              <a:t>Security patches</a:t>
            </a:r>
          </a:p>
          <a:p>
            <a:pPr lvl="1"/>
            <a:r>
              <a:rPr lang="en-US" dirty="0"/>
              <a:t>Functional bugs</a:t>
            </a:r>
          </a:p>
          <a:p>
            <a:pPr lvl="1"/>
            <a:r>
              <a:rPr lang="en-US" dirty="0"/>
              <a:t>Feature deployment</a:t>
            </a:r>
          </a:p>
          <a:p>
            <a:pPr lvl="1"/>
            <a:r>
              <a:rPr lang="en-US" dirty="0"/>
              <a:t>Time to market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71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62BDF-E4A1-F04E-9BD3-06313E1D1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Statement (2/6)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79989-EE0A-064A-BA17-22B096623A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IoT updates should be easy:</a:t>
            </a:r>
          </a:p>
          <a:p>
            <a:pPr lvl="1"/>
            <a:r>
              <a:rPr lang="en-US" dirty="0"/>
              <a:t>An author has firmware</a:t>
            </a:r>
          </a:p>
          <a:p>
            <a:pPr lvl="1"/>
            <a:r>
              <a:rPr lang="en-US" dirty="0"/>
              <a:t>A device needs firmware</a:t>
            </a:r>
          </a:p>
          <a:p>
            <a:pPr lvl="1"/>
            <a:r>
              <a:rPr lang="en-US" dirty="0"/>
              <a:t>Put the firmware on the device</a:t>
            </a:r>
          </a:p>
          <a:p>
            <a:r>
              <a:rPr lang="en-US" dirty="0"/>
              <a:t>IoT updates are not easy because:</a:t>
            </a:r>
          </a:p>
          <a:p>
            <a:pPr lvl="1"/>
            <a:r>
              <a:rPr lang="en-US" dirty="0"/>
              <a:t>Many possible actors</a:t>
            </a:r>
          </a:p>
          <a:p>
            <a:pPr lvl="1"/>
            <a:r>
              <a:rPr lang="en-US" dirty="0"/>
              <a:t>Diversity of update model</a:t>
            </a:r>
          </a:p>
          <a:p>
            <a:pPr lvl="1"/>
            <a:r>
              <a:rPr lang="en-US" dirty="0"/>
              <a:t>Diversity of memory model</a:t>
            </a:r>
          </a:p>
          <a:p>
            <a:pPr lvl="1"/>
            <a:r>
              <a:rPr lang="en-US" dirty="0"/>
              <a:t>Multiple functional units</a:t>
            </a:r>
          </a:p>
          <a:p>
            <a:pPr lvl="1"/>
            <a:r>
              <a:rPr lang="en-US" dirty="0"/>
              <a:t>Security concerns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831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09975-D72B-E043-9847-A7BF31298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Statement (3/6)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62FBA4-6CCE-C64D-83FD-65E06B409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Diversity of update model</a:t>
            </a:r>
          </a:p>
          <a:p>
            <a:pPr lvl="1"/>
            <a:r>
              <a:rPr lang="en-US" dirty="0"/>
              <a:t>Active Partition (discard on update)</a:t>
            </a:r>
          </a:p>
          <a:p>
            <a:pPr lvl="1"/>
            <a:r>
              <a:rPr lang="en-US" dirty="0"/>
              <a:t>Active Partition (swap)</a:t>
            </a:r>
          </a:p>
          <a:p>
            <a:pPr lvl="1"/>
            <a:r>
              <a:rPr lang="en-US" dirty="0"/>
              <a:t>Multi-partition (execute in-place)</a:t>
            </a:r>
          </a:p>
          <a:p>
            <a:r>
              <a:rPr lang="en-US" dirty="0"/>
              <a:t>Diversity of memory model</a:t>
            </a:r>
          </a:p>
          <a:p>
            <a:pPr lvl="1"/>
            <a:r>
              <a:rPr lang="en-US" dirty="0"/>
              <a:t>XIP</a:t>
            </a:r>
          </a:p>
          <a:p>
            <a:pPr lvl="1"/>
            <a:r>
              <a:rPr lang="en-US" dirty="0"/>
              <a:t>Run-from-RAM</a:t>
            </a:r>
          </a:p>
          <a:p>
            <a:pPr lvl="1"/>
            <a:r>
              <a:rPr lang="en-US" dirty="0"/>
              <a:t>OS + single application</a:t>
            </a:r>
          </a:p>
          <a:p>
            <a:pPr lvl="1"/>
            <a:r>
              <a:rPr lang="en-US" dirty="0"/>
              <a:t>OS + multiple applications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517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AF1D6-18D9-344C-9C9C-A2C75DA8D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Statement (4/6)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7BF4E-86BF-1D4D-AAED-23E573623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Update may have many actors with varying concerns and privileges</a:t>
            </a:r>
          </a:p>
          <a:p>
            <a:pPr lvl="1"/>
            <a:r>
              <a:rPr lang="en-US" dirty="0"/>
              <a:t>Device OEMs</a:t>
            </a:r>
          </a:p>
          <a:p>
            <a:pPr lvl="1"/>
            <a:r>
              <a:rPr lang="en-US" dirty="0"/>
              <a:t>Firmware/Software vendors</a:t>
            </a:r>
          </a:p>
          <a:p>
            <a:pPr lvl="1"/>
            <a:r>
              <a:rPr lang="en-US" dirty="0"/>
              <a:t>Device operators</a:t>
            </a:r>
          </a:p>
          <a:p>
            <a:pPr lvl="1"/>
            <a:r>
              <a:rPr lang="en-US" dirty="0"/>
              <a:t>Network operators</a:t>
            </a:r>
          </a:p>
          <a:p>
            <a:pPr lvl="1"/>
            <a:r>
              <a:rPr lang="en-US" dirty="0"/>
              <a:t>Device Owners</a:t>
            </a:r>
          </a:p>
          <a:p>
            <a:pPr lvl="1"/>
            <a:r>
              <a:rPr lang="en-US" dirty="0"/>
              <a:t>Users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776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DC8F4-D142-114D-B970-9C6484112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Statement (5/6)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D2598-EC7F-C248-B088-0CD08BA5F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Devices may be composed of multiple functional units:</a:t>
            </a:r>
          </a:p>
          <a:p>
            <a:pPr lvl="1"/>
            <a:r>
              <a:rPr lang="en-US" dirty="0"/>
              <a:t>One or more host processors</a:t>
            </a:r>
          </a:p>
          <a:p>
            <a:pPr lvl="1"/>
            <a:r>
              <a:rPr lang="en-US" dirty="0"/>
              <a:t>Intelligent I/O</a:t>
            </a:r>
          </a:p>
          <a:p>
            <a:pPr lvl="2"/>
            <a:r>
              <a:rPr lang="en-US" dirty="0"/>
              <a:t>Radio modules</a:t>
            </a:r>
          </a:p>
          <a:p>
            <a:pPr lvl="2"/>
            <a:r>
              <a:rPr lang="en-US" dirty="0"/>
              <a:t>I/O controllers</a:t>
            </a:r>
          </a:p>
          <a:p>
            <a:pPr lvl="1"/>
            <a:r>
              <a:rPr lang="en-US" dirty="0"/>
              <a:t>Intelligent peripherals</a:t>
            </a:r>
          </a:p>
          <a:p>
            <a:pPr lvl="2"/>
            <a:r>
              <a:rPr lang="en-US" dirty="0"/>
              <a:t>Sensors with dedicated controllers</a:t>
            </a:r>
          </a:p>
          <a:p>
            <a:pPr lvl="2"/>
            <a:r>
              <a:rPr lang="en-US" dirty="0"/>
              <a:t>Actuators with dedicated controllers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093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900F8-3F37-1C40-9162-65F238847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Statement (6/6)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B6260A-8478-FC4C-A8B2-48D2CB99E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Security Considerations</a:t>
            </a:r>
          </a:p>
          <a:p>
            <a:pPr lvl="1"/>
            <a:r>
              <a:rPr lang="en-US" dirty="0"/>
              <a:t>Devices need to make decisions based on trust</a:t>
            </a:r>
          </a:p>
          <a:p>
            <a:pPr lvl="1"/>
            <a:r>
              <a:rPr lang="en-US" dirty="0"/>
              <a:t>Trust must be established for any code or configuration either</a:t>
            </a:r>
          </a:p>
          <a:p>
            <a:pPr lvl="2"/>
            <a:r>
              <a:rPr lang="en-US" dirty="0"/>
              <a:t>At time of installation</a:t>
            </a:r>
          </a:p>
          <a:p>
            <a:pPr lvl="2"/>
            <a:r>
              <a:rPr lang="en-US" dirty="0"/>
              <a:t>At time of use</a:t>
            </a:r>
          </a:p>
          <a:p>
            <a:pPr lvl="2"/>
            <a:r>
              <a:rPr lang="en-US" dirty="0"/>
              <a:t>Or, both</a:t>
            </a:r>
          </a:p>
          <a:p>
            <a:pPr lvl="1"/>
            <a:r>
              <a:rPr lang="en-US" dirty="0"/>
              <a:t>Multiple actors adds complexity</a:t>
            </a:r>
          </a:p>
          <a:p>
            <a:pPr lvl="2"/>
            <a:r>
              <a:rPr lang="en-US" dirty="0"/>
              <a:t>Different trust levels</a:t>
            </a:r>
          </a:p>
          <a:p>
            <a:pPr lvl="2"/>
            <a:r>
              <a:rPr lang="en-US" dirty="0"/>
              <a:t>Trust for different operations</a:t>
            </a:r>
          </a:p>
          <a:p>
            <a:pPr lvl="1"/>
            <a:r>
              <a:rPr lang="en-US" dirty="0"/>
              <a:t>Multiple functional units adds complexity</a:t>
            </a:r>
          </a:p>
          <a:p>
            <a:pPr lvl="2"/>
            <a:r>
              <a:rPr lang="en-US" dirty="0"/>
              <a:t>Actors x Functional units x Operations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859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D344803-7A93-1146-A6E8-C3387CB0AE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Behavioural</a:t>
            </a:r>
            <a:r>
              <a:rPr lang="en-US" dirty="0"/>
              <a:t> Manifest</a:t>
            </a:r>
            <a:br>
              <a:rPr lang="en-US" dirty="0"/>
            </a:br>
            <a:r>
              <a:rPr lang="en-US" dirty="0"/>
              <a:t>Summary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A569D073-8535-5C43-8621-CC444E043D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F60F-475B-B646-AFE2-4346A35DCE9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376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511</Words>
  <Application>Microsoft Office PowerPoint</Application>
  <PresentationFormat>Widescreen</PresentationFormat>
  <Paragraphs>124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draft-moran-suit-manifest-05</vt:lpstr>
      <vt:lpstr>Overview of manifest problem statement</vt:lpstr>
      <vt:lpstr>Problem Statement (1/6)</vt:lpstr>
      <vt:lpstr>Problem Statement (2/6)</vt:lpstr>
      <vt:lpstr>Problem Statement (3/6)</vt:lpstr>
      <vt:lpstr>Problem Statement (4/6)</vt:lpstr>
      <vt:lpstr>Problem Statement (5/6)</vt:lpstr>
      <vt:lpstr>Problem Statement (6/6)</vt:lpstr>
      <vt:lpstr>Behavioural Manifest Summary</vt:lpstr>
      <vt:lpstr>Observations about updates</vt:lpstr>
      <vt:lpstr>Behavioural manifests</vt:lpstr>
      <vt:lpstr>Summary of changes from 04 (1/?)</vt:lpstr>
      <vt:lpstr>Summary of changes from 04 (2/?)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Brendan Moran</dc:creator>
  <cp:lastModifiedBy>davidwal</cp:lastModifiedBy>
  <cp:revision>13</cp:revision>
  <dcterms:created xsi:type="dcterms:W3CDTF">2019-07-21T21:53:24Z</dcterms:created>
  <dcterms:modified xsi:type="dcterms:W3CDTF">2019-07-23T18:36:50Z</dcterms:modified>
</cp:coreProperties>
</file>