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0" r:id="rId2"/>
  </p:sldMasterIdLst>
  <p:notesMasterIdLst>
    <p:notesMasterId r:id="rId19"/>
  </p:notesMasterIdLst>
  <p:sldIdLst>
    <p:sldId id="281" r:id="rId3"/>
    <p:sldId id="289" r:id="rId4"/>
    <p:sldId id="259" r:id="rId5"/>
    <p:sldId id="279" r:id="rId6"/>
    <p:sldId id="258" r:id="rId7"/>
    <p:sldId id="267" r:id="rId8"/>
    <p:sldId id="268" r:id="rId9"/>
    <p:sldId id="260" r:id="rId10"/>
    <p:sldId id="270" r:id="rId11"/>
    <p:sldId id="263" r:id="rId12"/>
    <p:sldId id="276" r:id="rId13"/>
    <p:sldId id="278" r:id="rId14"/>
    <p:sldId id="288" r:id="rId15"/>
    <p:sldId id="291" r:id="rId16"/>
    <p:sldId id="269" r:id="rId17"/>
    <p:sldId id="282" r:id="rId18"/>
  </p:sldIdLst>
  <p:sldSz cx="12192000" cy="6858000"/>
  <p:notesSz cx="6858000" cy="9144000"/>
  <p:defaultTextStyle>
    <a:defPPr>
      <a:defRPr lang="en-GB"/>
    </a:defPPr>
    <a:lvl1pPr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1pPr>
    <a:lvl2pPr marL="742950" indent="-28575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2pPr>
    <a:lvl3pPr marL="11430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3pPr>
    <a:lvl4pPr marL="16002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4pPr>
    <a:lvl5pPr marL="20574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5pPr>
    <a:lvl6pPr marL="2286000" algn="l" defTabSz="914400" rtl="0" eaLnBrk="1" latinLnBrk="0" hangingPunct="1">
      <a:defRPr kern="1200">
        <a:solidFill>
          <a:schemeClr val="bg1"/>
        </a:solidFill>
        <a:latin typeface="Arial" charset="0"/>
        <a:ea typeface="DejaVu Sans" pitchFamily="34" charset="2"/>
        <a:cs typeface="DejaVu Sans" pitchFamily="34" charset="2"/>
      </a:defRPr>
    </a:lvl6pPr>
    <a:lvl7pPr marL="2743200" algn="l" defTabSz="914400" rtl="0" eaLnBrk="1" latinLnBrk="0" hangingPunct="1">
      <a:defRPr kern="1200">
        <a:solidFill>
          <a:schemeClr val="bg1"/>
        </a:solidFill>
        <a:latin typeface="Arial" charset="0"/>
        <a:ea typeface="DejaVu Sans" pitchFamily="34" charset="2"/>
        <a:cs typeface="DejaVu Sans" pitchFamily="34" charset="2"/>
      </a:defRPr>
    </a:lvl7pPr>
    <a:lvl8pPr marL="3200400" algn="l" defTabSz="914400" rtl="0" eaLnBrk="1" latinLnBrk="0" hangingPunct="1">
      <a:defRPr kern="1200">
        <a:solidFill>
          <a:schemeClr val="bg1"/>
        </a:solidFill>
        <a:latin typeface="Arial" charset="0"/>
        <a:ea typeface="DejaVu Sans" pitchFamily="34" charset="2"/>
        <a:cs typeface="DejaVu Sans" pitchFamily="34" charset="2"/>
      </a:defRPr>
    </a:lvl8pPr>
    <a:lvl9pPr marL="3657600" algn="l" defTabSz="914400" rtl="0" eaLnBrk="1" latinLnBrk="0" hangingPunct="1">
      <a:defRPr kern="1200">
        <a:solidFill>
          <a:schemeClr val="bg1"/>
        </a:solidFill>
        <a:latin typeface="Arial" charset="0"/>
        <a:ea typeface="DejaVu Sans" pitchFamily="34" charset="2"/>
        <a:cs typeface="DejaVu Sans" pitchFamily="34" charset="2"/>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57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C40E11-1CB9-4FD0-BF24-E3D33A3169A6}" v="338" dt="2019-03-22T13:23:35.87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861" autoAdjust="0"/>
    <p:restoredTop sz="86461" autoAdjust="0"/>
  </p:normalViewPr>
  <p:slideViewPr>
    <p:cSldViewPr showGuides="1">
      <p:cViewPr varScale="1">
        <p:scale>
          <a:sx n="67" d="100"/>
          <a:sy n="67" d="100"/>
        </p:scale>
        <p:origin x="656" y="-16"/>
      </p:cViewPr>
      <p:guideLst>
        <p:guide orient="horz" pos="2160"/>
        <p:guide pos="3840"/>
        <p:guide orient="horz" pos="576"/>
      </p:guideLst>
    </p:cSldViewPr>
  </p:slideViewPr>
  <p:outlineViewPr>
    <p:cViewPr varScale="1">
      <p:scale>
        <a:sx n="33" d="100"/>
        <a:sy n="33" d="100"/>
      </p:scale>
      <p:origin x="0" y="11712"/>
    </p:cViewPr>
    <p:sldLst>
      <p:sld r:id="rId1" collapse="1"/>
      <p:sld r:id="rId2" collapse="1"/>
    </p:sldLst>
  </p:outlineViewPr>
  <p:notesTextViewPr>
    <p:cViewPr>
      <p:scale>
        <a:sx n="100" d="100"/>
        <a:sy n="100" d="100"/>
      </p:scale>
      <p:origin x="0" y="0"/>
    </p:cViewPr>
  </p:notesTextViewPr>
  <p:sorterViewPr>
    <p:cViewPr>
      <p:scale>
        <a:sx n="100" d="100"/>
        <a:sy n="100" d="100"/>
      </p:scale>
      <p:origin x="0" y="-396"/>
    </p:cViewPr>
  </p:sorterViewPr>
  <p:notesViewPr>
    <p:cSldViewPr showGuides="1">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6/11/relationships/changesInfo" Target="changesInfos/changesInfo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_rels/viewProps.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e Ceccarelli" userId="b4732909-be4c-45b0-a56a-9d98d2eeac72" providerId="ADAL" clId="{4EC40E11-1CB9-4FD0-BF24-E3D33A3169A6}"/>
    <pc:docChg chg="custSel delSld modSld">
      <pc:chgData name="Daniele Ceccarelli" userId="b4732909-be4c-45b0-a56a-9d98d2eeac72" providerId="ADAL" clId="{4EC40E11-1CB9-4FD0-BF24-E3D33A3169A6}" dt="2019-03-22T13:23:35.872" v="336" actId="20577"/>
      <pc:docMkLst>
        <pc:docMk/>
      </pc:docMkLst>
      <pc:sldChg chg="modSp">
        <pc:chgData name="Daniele Ceccarelli" userId="b4732909-be4c-45b0-a56a-9d98d2eeac72" providerId="ADAL" clId="{4EC40E11-1CB9-4FD0-BF24-E3D33A3169A6}" dt="2019-03-22T13:23:35.872" v="336" actId="20577"/>
        <pc:sldMkLst>
          <pc:docMk/>
          <pc:sldMk cId="1366047641" sldId="269"/>
        </pc:sldMkLst>
        <pc:spChg chg="mod">
          <ac:chgData name="Daniele Ceccarelli" userId="b4732909-be4c-45b0-a56a-9d98d2eeac72" providerId="ADAL" clId="{4EC40E11-1CB9-4FD0-BF24-E3D33A3169A6}" dt="2019-03-22T13:23:35.872" v="336" actId="20577"/>
          <ac:spMkLst>
            <pc:docMk/>
            <pc:sldMk cId="1366047641" sldId="269"/>
            <ac:spMk id="5" creationId="{00000000-0000-0000-0000-000000000000}"/>
          </ac:spMkLst>
        </pc:spChg>
      </pc:sldChg>
      <pc:sldChg chg="modSp">
        <pc:chgData name="Daniele Ceccarelli" userId="b4732909-be4c-45b0-a56a-9d98d2eeac72" providerId="ADAL" clId="{4EC40E11-1CB9-4FD0-BF24-E3D33A3169A6}" dt="2019-03-22T13:21:47.907" v="280" actId="20577"/>
        <pc:sldMkLst>
          <pc:docMk/>
          <pc:sldMk cId="4035140178" sldId="278"/>
        </pc:sldMkLst>
        <pc:spChg chg="mod">
          <ac:chgData name="Daniele Ceccarelli" userId="b4732909-be4c-45b0-a56a-9d98d2eeac72" providerId="ADAL" clId="{4EC40E11-1CB9-4FD0-BF24-E3D33A3169A6}" dt="2019-03-22T13:21:47.907" v="280" actId="20577"/>
          <ac:spMkLst>
            <pc:docMk/>
            <pc:sldMk cId="4035140178" sldId="278"/>
            <ac:spMk id="5124" creationId="{00000000-0000-0000-0000-000000000000}"/>
          </ac:spMkLst>
        </pc:spChg>
      </pc:sldChg>
      <pc:sldChg chg="addSp delSp modSp">
        <pc:chgData name="Daniele Ceccarelli" userId="b4732909-be4c-45b0-a56a-9d98d2eeac72" providerId="ADAL" clId="{4EC40E11-1CB9-4FD0-BF24-E3D33A3169A6}" dt="2019-03-22T12:55:52.716" v="6" actId="1076"/>
        <pc:sldMkLst>
          <pc:docMk/>
          <pc:sldMk cId="1666372998" sldId="279"/>
        </pc:sldMkLst>
        <pc:spChg chg="mod">
          <ac:chgData name="Daniele Ceccarelli" userId="b4732909-be4c-45b0-a56a-9d98d2eeac72" providerId="ADAL" clId="{4EC40E11-1CB9-4FD0-BF24-E3D33A3169A6}" dt="2019-03-22T12:55:52.716" v="6" actId="1076"/>
          <ac:spMkLst>
            <pc:docMk/>
            <pc:sldMk cId="1666372998" sldId="279"/>
            <ac:spMk id="5" creationId="{0E4FC4B2-1C6B-4D13-BF46-390C191B403A}"/>
          </ac:spMkLst>
        </pc:spChg>
        <pc:picChg chg="del">
          <ac:chgData name="Daniele Ceccarelli" userId="b4732909-be4c-45b0-a56a-9d98d2eeac72" providerId="ADAL" clId="{4EC40E11-1CB9-4FD0-BF24-E3D33A3169A6}" dt="2019-03-22T12:55:31.460" v="0" actId="478"/>
          <ac:picMkLst>
            <pc:docMk/>
            <pc:sldMk cId="1666372998" sldId="279"/>
            <ac:picMk id="2" creationId="{00000000-0000-0000-0000-000000000000}"/>
          </ac:picMkLst>
        </pc:picChg>
        <pc:picChg chg="add mod">
          <ac:chgData name="Daniele Ceccarelli" userId="b4732909-be4c-45b0-a56a-9d98d2eeac72" providerId="ADAL" clId="{4EC40E11-1CB9-4FD0-BF24-E3D33A3169A6}" dt="2019-03-22T12:55:49.173" v="5" actId="1076"/>
          <ac:picMkLst>
            <pc:docMk/>
            <pc:sldMk cId="1666372998" sldId="279"/>
            <ac:picMk id="3" creationId="{2AF2FED5-967B-45F2-A47B-ECBC72185012}"/>
          </ac:picMkLst>
        </pc:picChg>
      </pc:sldChg>
      <pc:sldChg chg="modSp del">
        <pc:chgData name="Daniele Ceccarelli" userId="b4732909-be4c-45b0-a56a-9d98d2eeac72" providerId="ADAL" clId="{4EC40E11-1CB9-4FD0-BF24-E3D33A3169A6}" dt="2019-03-22T13:23:27.465" v="331" actId="2696"/>
        <pc:sldMkLst>
          <pc:docMk/>
          <pc:sldMk cId="4035140178" sldId="287"/>
        </pc:sldMkLst>
        <pc:spChg chg="mod">
          <ac:chgData name="Daniele Ceccarelli" userId="b4732909-be4c-45b0-a56a-9d98d2eeac72" providerId="ADAL" clId="{4EC40E11-1CB9-4FD0-BF24-E3D33A3169A6}" dt="2019-03-22T13:22:19.531" v="285"/>
          <ac:spMkLst>
            <pc:docMk/>
            <pc:sldMk cId="4035140178" sldId="287"/>
            <ac:spMk id="5124" creationId="{00000000-0000-0000-0000-000000000000}"/>
          </ac:spMkLst>
        </pc:spChg>
      </pc:sldChg>
      <pc:sldChg chg="modSp">
        <pc:chgData name="Daniele Ceccarelli" userId="b4732909-be4c-45b0-a56a-9d98d2eeac72" providerId="ADAL" clId="{4EC40E11-1CB9-4FD0-BF24-E3D33A3169A6}" dt="2019-03-22T13:23:16.453" v="330" actId="20577"/>
        <pc:sldMkLst>
          <pc:docMk/>
          <pc:sldMk cId="1872562159" sldId="288"/>
        </pc:sldMkLst>
        <pc:spChg chg="mod">
          <ac:chgData name="Daniele Ceccarelli" userId="b4732909-be4c-45b0-a56a-9d98d2eeac72" providerId="ADAL" clId="{4EC40E11-1CB9-4FD0-BF24-E3D33A3169A6}" dt="2019-03-22T13:23:16.453" v="330" actId="20577"/>
          <ac:spMkLst>
            <pc:docMk/>
            <pc:sldMk cId="1872562159" sldId="288"/>
            <ac:spMk id="51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7" name="Text Box 2"/>
          <p:cNvSpPr txBox="1">
            <a:spLocks noChangeArrowheads="1"/>
          </p:cNvSpPr>
          <p:nvPr/>
        </p:nvSpPr>
        <p:spPr bwMode="auto">
          <a:xfrm>
            <a:off x="0" y="0"/>
            <a:ext cx="29718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8" name="Text Box 3"/>
          <p:cNvSpPr txBox="1">
            <a:spLocks noChangeArrowheads="1"/>
          </p:cNvSpPr>
          <p:nvPr/>
        </p:nvSpPr>
        <p:spPr bwMode="auto">
          <a:xfrm>
            <a:off x="3884613" y="0"/>
            <a:ext cx="29718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9" name="Rectangle 4"/>
          <p:cNvSpPr>
            <a:spLocks noGrp="1" noRot="1" noChangeAspect="1" noChangeArrowheads="1"/>
          </p:cNvSpPr>
          <p:nvPr>
            <p:ph type="sldImg"/>
          </p:nvPr>
        </p:nvSpPr>
        <p:spPr bwMode="auto">
          <a:xfrm>
            <a:off x="382588" y="685800"/>
            <a:ext cx="6091237" cy="3427413"/>
          </a:xfrm>
          <a:prstGeom prst="rect">
            <a:avLst/>
          </a:prstGeom>
          <a:noFill/>
          <a:ln w="936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053"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endParaRPr lang="en-US" noProof="0"/>
          </a:p>
        </p:txBody>
      </p:sp>
      <p:sp>
        <p:nvSpPr>
          <p:cNvPr id="6151" name="Text Box 6"/>
          <p:cNvSpPr txBox="1">
            <a:spLocks noChangeArrowheads="1"/>
          </p:cNvSpPr>
          <p:nvPr/>
        </p:nvSpPr>
        <p:spPr bwMode="auto">
          <a:xfrm>
            <a:off x="0" y="8683625"/>
            <a:ext cx="29718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2055"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a:lnSpc>
                <a:spcPct val="100000"/>
              </a:lnSpc>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pPr>
              <a:defRPr/>
            </a:pPr>
            <a:fld id="{994292CF-CE37-4472-A325-4AADDC27F86D}" type="slidenum">
              <a:rPr lang="en-GB"/>
              <a:pPr>
                <a:defRPr/>
              </a:pPr>
              <a:t>‹#›</a:t>
            </a:fld>
            <a:endParaRPr lang="en-GB"/>
          </a:p>
        </p:txBody>
      </p:sp>
    </p:spTree>
    <p:extLst>
      <p:ext uri="{BB962C8B-B14F-4D97-AF65-F5344CB8AC3E}">
        <p14:creationId xmlns:p14="http://schemas.microsoft.com/office/powerpoint/2010/main" val="253516103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5FCE6F07-0ACB-4637-9840-ACA8BEB505C5}" type="slidenum">
              <a:rPr lang="en-GB" smtClean="0">
                <a:solidFill>
                  <a:srgbClr val="000000"/>
                </a:solidFill>
              </a:rPr>
              <a:pPr eaLnBrk="1" hangingPunct="1"/>
              <a:t>1</a:t>
            </a:fld>
            <a:endParaRPr lang="en-GB">
              <a:solidFill>
                <a:srgbClr val="000000"/>
              </a:solidFill>
            </a:endParaRPr>
          </a:p>
        </p:txBody>
      </p:sp>
      <p:sp>
        <p:nvSpPr>
          <p:cNvPr id="7171"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172"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18610138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7CFB699D-8187-4610-807B-359C045CF7CC}" type="slidenum">
              <a:rPr lang="en-US" smtClean="0">
                <a:solidFill>
                  <a:srgbClr val="000000"/>
                </a:solidFill>
              </a:rPr>
              <a:pPr eaLnBrk="1" hangingPunct="1"/>
              <a:t>12</a:t>
            </a:fld>
            <a:endParaRPr lang="en-US">
              <a:solidFill>
                <a:srgbClr val="000000"/>
              </a:solidFill>
            </a:endParaRPr>
          </a:p>
        </p:txBody>
      </p:sp>
      <p:sp>
        <p:nvSpPr>
          <p:cNvPr id="14339"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4340"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atin typeface="Times New Roman" pitchFamily="18" charset="0"/>
            </a:endParaRPr>
          </a:p>
        </p:txBody>
      </p:sp>
    </p:spTree>
    <p:extLst>
      <p:ext uri="{BB962C8B-B14F-4D97-AF65-F5344CB8AC3E}">
        <p14:creationId xmlns:p14="http://schemas.microsoft.com/office/powerpoint/2010/main" val="31656866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7CFB699D-8187-4610-807B-359C045CF7CC}" type="slidenum">
              <a:rPr lang="en-US" smtClean="0">
                <a:solidFill>
                  <a:srgbClr val="000000"/>
                </a:solidFill>
              </a:rPr>
              <a:pPr eaLnBrk="1" hangingPunct="1"/>
              <a:t>13</a:t>
            </a:fld>
            <a:endParaRPr lang="en-US">
              <a:solidFill>
                <a:srgbClr val="000000"/>
              </a:solidFill>
            </a:endParaRPr>
          </a:p>
        </p:txBody>
      </p:sp>
      <p:sp>
        <p:nvSpPr>
          <p:cNvPr id="14339"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4340"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atin typeface="Times New Roman" pitchFamily="18" charset="0"/>
            </a:endParaRPr>
          </a:p>
        </p:txBody>
      </p:sp>
    </p:spTree>
    <p:extLst>
      <p:ext uri="{BB962C8B-B14F-4D97-AF65-F5344CB8AC3E}">
        <p14:creationId xmlns:p14="http://schemas.microsoft.com/office/powerpoint/2010/main" val="9365891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7CFB699D-8187-4610-807B-359C045CF7CC}" type="slidenum">
              <a:rPr lang="en-US" smtClean="0">
                <a:solidFill>
                  <a:srgbClr val="000000"/>
                </a:solidFill>
              </a:rPr>
              <a:pPr eaLnBrk="1" hangingPunct="1"/>
              <a:t>14</a:t>
            </a:fld>
            <a:endParaRPr lang="en-US">
              <a:solidFill>
                <a:srgbClr val="000000"/>
              </a:solidFill>
            </a:endParaRPr>
          </a:p>
        </p:txBody>
      </p:sp>
      <p:sp>
        <p:nvSpPr>
          <p:cNvPr id="14339"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4340"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atin typeface="Times New Roman" pitchFamily="18" charset="0"/>
            </a:endParaRPr>
          </a:p>
        </p:txBody>
      </p:sp>
    </p:spTree>
    <p:extLst>
      <p:ext uri="{BB962C8B-B14F-4D97-AF65-F5344CB8AC3E}">
        <p14:creationId xmlns:p14="http://schemas.microsoft.com/office/powerpoint/2010/main" val="8958820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6CA2DFE2-1B7A-4804-AB1A-2C8C6735B51D}" type="slidenum">
              <a:rPr lang="en-US" smtClean="0">
                <a:solidFill>
                  <a:srgbClr val="000000"/>
                </a:solidFill>
              </a:rPr>
              <a:pPr eaLnBrk="1" hangingPunct="1"/>
              <a:t>15</a:t>
            </a:fld>
            <a:endParaRPr lang="en-US">
              <a:solidFill>
                <a:srgbClr val="000000"/>
              </a:solidFill>
            </a:endParaRPr>
          </a:p>
        </p:txBody>
      </p:sp>
      <p:sp>
        <p:nvSpPr>
          <p:cNvPr id="16387"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6388"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atin typeface="Times New Roman" pitchFamily="18" charset="0"/>
            </a:endParaRPr>
          </a:p>
        </p:txBody>
      </p:sp>
    </p:spTree>
    <p:extLst>
      <p:ext uri="{BB962C8B-B14F-4D97-AF65-F5344CB8AC3E}">
        <p14:creationId xmlns:p14="http://schemas.microsoft.com/office/powerpoint/2010/main" val="34130493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7CFB699D-8187-4610-807B-359C045CF7CC}" type="slidenum">
              <a:rPr lang="en-US" smtClean="0">
                <a:solidFill>
                  <a:srgbClr val="000000"/>
                </a:solidFill>
              </a:rPr>
              <a:pPr eaLnBrk="1" hangingPunct="1"/>
              <a:t>16</a:t>
            </a:fld>
            <a:endParaRPr lang="en-US">
              <a:solidFill>
                <a:srgbClr val="000000"/>
              </a:solidFill>
            </a:endParaRPr>
          </a:p>
        </p:txBody>
      </p:sp>
      <p:sp>
        <p:nvSpPr>
          <p:cNvPr id="14339"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4340"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atin typeface="Times New Roman" pitchFamily="18" charset="0"/>
            </a:endParaRPr>
          </a:p>
        </p:txBody>
      </p:sp>
    </p:spTree>
    <p:extLst>
      <p:ext uri="{BB962C8B-B14F-4D97-AF65-F5344CB8AC3E}">
        <p14:creationId xmlns:p14="http://schemas.microsoft.com/office/powerpoint/2010/main" val="245950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Rot="1" noChangeAspect="1" noChangeArrowheads="1" noTextEdit="1"/>
          </p:cNvSpPr>
          <p:nvPr>
            <p:ph type="sldImg"/>
          </p:nvPr>
        </p:nvSpPr>
        <p:spPr>
          <a:ln/>
        </p:spPr>
      </p:sp>
      <p:sp>
        <p:nvSpPr>
          <p:cNvPr id="5122"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x-none" altLang="x-none">
              <a:latin typeface="Arial" pitchFamily="34" charset="0"/>
            </a:endParaRPr>
          </a:p>
        </p:txBody>
      </p:sp>
    </p:spTree>
    <p:extLst>
      <p:ext uri="{BB962C8B-B14F-4D97-AF65-F5344CB8AC3E}">
        <p14:creationId xmlns:p14="http://schemas.microsoft.com/office/powerpoint/2010/main" val="3673910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67D58DDE-D470-4E80-BA38-3D364A6F89D9}" type="slidenum">
              <a:rPr lang="en-GB" smtClean="0">
                <a:solidFill>
                  <a:srgbClr val="000000"/>
                </a:solidFill>
              </a:rPr>
              <a:pPr eaLnBrk="1" hangingPunct="1"/>
              <a:t>3</a:t>
            </a:fld>
            <a:endParaRPr lang="en-GB">
              <a:solidFill>
                <a:srgbClr val="000000"/>
              </a:solidFill>
            </a:endParaRPr>
          </a:p>
        </p:txBody>
      </p:sp>
      <p:sp>
        <p:nvSpPr>
          <p:cNvPr id="1024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244"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30551569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DA32DA88-A9C5-4032-AB09-1502B3D56BF9}" type="slidenum">
              <a:rPr lang="en-GB" smtClean="0">
                <a:solidFill>
                  <a:srgbClr val="000000"/>
                </a:solidFill>
              </a:rPr>
              <a:pPr eaLnBrk="1" hangingPunct="1"/>
              <a:t>5</a:t>
            </a:fld>
            <a:endParaRPr lang="en-GB">
              <a:solidFill>
                <a:srgbClr val="000000"/>
              </a:solidFill>
            </a:endParaRPr>
          </a:p>
        </p:txBody>
      </p:sp>
      <p:sp>
        <p:nvSpPr>
          <p:cNvPr id="9219"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220"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10102869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6CA2DFE2-1B7A-4804-AB1A-2C8C6735B51D}" type="slidenum">
              <a:rPr lang="en-US" smtClean="0">
                <a:solidFill>
                  <a:srgbClr val="000000"/>
                </a:solidFill>
              </a:rPr>
              <a:pPr eaLnBrk="1" hangingPunct="1"/>
              <a:t>7</a:t>
            </a:fld>
            <a:endParaRPr lang="en-US">
              <a:solidFill>
                <a:srgbClr val="000000"/>
              </a:solidFill>
            </a:endParaRPr>
          </a:p>
        </p:txBody>
      </p:sp>
      <p:sp>
        <p:nvSpPr>
          <p:cNvPr id="16387"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6388"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atin typeface="Times New Roman" pitchFamily="18" charset="0"/>
            </a:endParaRPr>
          </a:p>
        </p:txBody>
      </p:sp>
    </p:spTree>
    <p:extLst>
      <p:ext uri="{BB962C8B-B14F-4D97-AF65-F5344CB8AC3E}">
        <p14:creationId xmlns:p14="http://schemas.microsoft.com/office/powerpoint/2010/main" val="12006423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7D72AEB0-18C2-4632-B744-2BF5133A9A99}" type="slidenum">
              <a:rPr lang="en-US" smtClean="0">
                <a:solidFill>
                  <a:srgbClr val="000000"/>
                </a:solidFill>
              </a:rPr>
              <a:pPr eaLnBrk="1" hangingPunct="1"/>
              <a:t>8</a:t>
            </a:fld>
            <a:endParaRPr lang="en-US">
              <a:solidFill>
                <a:srgbClr val="000000"/>
              </a:solidFill>
            </a:endParaRPr>
          </a:p>
        </p:txBody>
      </p:sp>
      <p:sp>
        <p:nvSpPr>
          <p:cNvPr id="11267"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1268"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atin typeface="Times New Roman" pitchFamily="18" charset="0"/>
            </a:endParaRPr>
          </a:p>
        </p:txBody>
      </p:sp>
    </p:spTree>
    <p:extLst>
      <p:ext uri="{BB962C8B-B14F-4D97-AF65-F5344CB8AC3E}">
        <p14:creationId xmlns:p14="http://schemas.microsoft.com/office/powerpoint/2010/main" val="41033181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69C52943-6314-4F82-9C61-F5F8817A3456}" type="slidenum">
              <a:rPr lang="en-US" smtClean="0">
                <a:solidFill>
                  <a:srgbClr val="000000"/>
                </a:solidFill>
              </a:rPr>
              <a:pPr eaLnBrk="1" hangingPunct="1"/>
              <a:t>9</a:t>
            </a:fld>
            <a:endParaRPr lang="en-US">
              <a:solidFill>
                <a:srgbClr val="000000"/>
              </a:solidFill>
            </a:endParaRPr>
          </a:p>
        </p:txBody>
      </p:sp>
      <p:sp>
        <p:nvSpPr>
          <p:cNvPr id="12291"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2"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atin typeface="Times New Roman" pitchFamily="18" charset="0"/>
            </a:endParaRPr>
          </a:p>
        </p:txBody>
      </p:sp>
    </p:spTree>
    <p:extLst>
      <p:ext uri="{BB962C8B-B14F-4D97-AF65-F5344CB8AC3E}">
        <p14:creationId xmlns:p14="http://schemas.microsoft.com/office/powerpoint/2010/main" val="1658905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7CFB699D-8187-4610-807B-359C045CF7CC}" type="slidenum">
              <a:rPr lang="en-US" smtClean="0">
                <a:solidFill>
                  <a:srgbClr val="000000"/>
                </a:solidFill>
              </a:rPr>
              <a:pPr eaLnBrk="1" hangingPunct="1"/>
              <a:t>10</a:t>
            </a:fld>
            <a:endParaRPr lang="en-US">
              <a:solidFill>
                <a:srgbClr val="000000"/>
              </a:solidFill>
            </a:endParaRPr>
          </a:p>
        </p:txBody>
      </p:sp>
      <p:sp>
        <p:nvSpPr>
          <p:cNvPr id="14339"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4340"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atin typeface="Times New Roman" pitchFamily="18" charset="0"/>
            </a:endParaRPr>
          </a:p>
        </p:txBody>
      </p:sp>
    </p:spTree>
    <p:extLst>
      <p:ext uri="{BB962C8B-B14F-4D97-AF65-F5344CB8AC3E}">
        <p14:creationId xmlns:p14="http://schemas.microsoft.com/office/powerpoint/2010/main" val="31656866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7CFB699D-8187-4610-807B-359C045CF7CC}" type="slidenum">
              <a:rPr lang="en-US" smtClean="0">
                <a:solidFill>
                  <a:srgbClr val="000000"/>
                </a:solidFill>
              </a:rPr>
              <a:pPr eaLnBrk="1" hangingPunct="1"/>
              <a:t>11</a:t>
            </a:fld>
            <a:endParaRPr lang="en-US">
              <a:solidFill>
                <a:srgbClr val="000000"/>
              </a:solidFill>
            </a:endParaRPr>
          </a:p>
        </p:txBody>
      </p:sp>
      <p:sp>
        <p:nvSpPr>
          <p:cNvPr id="14339"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4340"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atin typeface="Times New Roman" pitchFamily="18" charset="0"/>
            </a:endParaRPr>
          </a:p>
        </p:txBody>
      </p:sp>
    </p:spTree>
    <p:extLst>
      <p:ext uri="{BB962C8B-B14F-4D97-AF65-F5344CB8AC3E}">
        <p14:creationId xmlns:p14="http://schemas.microsoft.com/office/powerpoint/2010/main" val="3165686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2" y="44451"/>
            <a:ext cx="10970684" cy="1098549"/>
          </a:xfrm>
        </p:spPr>
        <p:txBody>
          <a:bodyPr/>
          <a:lstStyle>
            <a:lvl1pPr>
              <a:defRPr sz="4000"/>
            </a:lvl1pPr>
          </a:lstStyle>
          <a:p>
            <a:r>
              <a:rPr lang="en-US" dirty="0"/>
              <a:t>Click to edit </a:t>
            </a:r>
            <a:br>
              <a:rPr lang="en-US" dirty="0"/>
            </a:br>
            <a:r>
              <a:rPr lang="en-US" dirty="0"/>
              <a:t>Master title style</a:t>
            </a:r>
          </a:p>
        </p:txBody>
      </p:sp>
      <p:sp>
        <p:nvSpPr>
          <p:cNvPr id="3" name="Content Placeholder 2"/>
          <p:cNvSpPr>
            <a:spLocks noGrp="1"/>
          </p:cNvSpPr>
          <p:nvPr>
            <p:ph idx="1"/>
          </p:nvPr>
        </p:nvSpPr>
        <p:spPr>
          <a:xfrm>
            <a:off x="609602" y="1143000"/>
            <a:ext cx="10970684" cy="5380039"/>
          </a:xfrm>
        </p:spPr>
        <p:txBody>
          <a:bodyPr/>
          <a:lstStyle>
            <a:lvl1pPr marL="457200" indent="-457200">
              <a:buFont typeface="Arial" pitchFamily="34" charset="0"/>
              <a:buChar char="•"/>
              <a:defRPr/>
            </a:lvl1pPr>
            <a:lvl2pPr marL="914400" indent="-457200">
              <a:buFont typeface="Arial" pitchFamily="34" charset="0"/>
              <a:buChar char="‒"/>
              <a:defRPr/>
            </a:lvl2pPr>
            <a:lvl3pPr marL="1257300" indent="-342900">
              <a:buFont typeface="Arial" pitchFamily="34" charset="0"/>
              <a:buChar char="•"/>
              <a:defRPr/>
            </a:lvl3pPr>
            <a:lvl4pPr marL="1714500" indent="-342900">
              <a:buFont typeface="Arial" pitchFamily="34" charset="0"/>
              <a:buChar char="‒"/>
              <a:defRPr/>
            </a:lvl4pPr>
            <a:lvl5pPr marL="2171700" indent="-342900">
              <a:buFont typeface="Arial" pitchFamily="34" charset="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3"/>
          <p:cNvSpPr>
            <a:spLocks noGrp="1" noChangeArrowheads="1"/>
          </p:cNvSpPr>
          <p:nvPr>
            <p:ph type="dt" idx="10"/>
          </p:nvPr>
        </p:nvSpPr>
        <p:spPr>
          <a:ln/>
        </p:spPr>
        <p:txBody>
          <a:bodyPr/>
          <a:lstStyle>
            <a:lvl1pPr>
              <a:defRPr/>
            </a:lvl1pPr>
          </a:lstStyle>
          <a:p>
            <a:pPr>
              <a:defRPr/>
            </a:pPr>
            <a:r>
              <a:rPr lang="en-US"/>
              <a:t>5.11.10</a:t>
            </a:r>
            <a:endParaRPr lang="bg-BG" dirty="0"/>
          </a:p>
        </p:txBody>
      </p:sp>
      <p:sp>
        <p:nvSpPr>
          <p:cNvPr id="5" name="Rectangle 4"/>
          <p:cNvSpPr>
            <a:spLocks noGrp="1" noChangeArrowheads="1"/>
          </p:cNvSpPr>
          <p:nvPr>
            <p:ph type="ftr" idx="11"/>
          </p:nvPr>
        </p:nvSpPr>
        <p:spPr>
          <a:ln/>
        </p:spPr>
        <p:txBody>
          <a:bodyPr/>
          <a:lstStyle>
            <a:lvl1pPr>
              <a:defRPr/>
            </a:lvl1pPr>
          </a:lstStyle>
          <a:p>
            <a:pPr>
              <a:defRPr/>
            </a:pPr>
            <a:r>
              <a:rPr lang="en-US" dirty="0"/>
              <a:t>91th IETF CCAMP Working Group</a:t>
            </a:r>
          </a:p>
        </p:txBody>
      </p:sp>
      <p:sp>
        <p:nvSpPr>
          <p:cNvPr id="6" name="Rectangle 5"/>
          <p:cNvSpPr>
            <a:spLocks noGrp="1" noChangeArrowheads="1"/>
          </p:cNvSpPr>
          <p:nvPr>
            <p:ph type="sldNum" idx="12"/>
          </p:nvPr>
        </p:nvSpPr>
        <p:spPr>
          <a:ln/>
        </p:spPr>
        <p:txBody>
          <a:bodyPr/>
          <a:lstStyle>
            <a:lvl1pPr>
              <a:defRPr/>
            </a:lvl1pPr>
          </a:lstStyle>
          <a:p>
            <a:pPr>
              <a:defRPr/>
            </a:pPr>
            <a:fld id="{2ACC5BA2-0ECC-4DD3-8EAC-EBBDFCB3A0E6}" type="slidenum">
              <a:rPr lang="en-US"/>
              <a:pPr>
                <a:defRPr/>
              </a:pPr>
              <a:t>‹#›</a:t>
            </a:fld>
            <a:endParaRPr lang="en-US"/>
          </a:p>
        </p:txBody>
      </p:sp>
    </p:spTree>
    <p:extLst>
      <p:ext uri="{BB962C8B-B14F-4D97-AF65-F5344CB8AC3E}">
        <p14:creationId xmlns:p14="http://schemas.microsoft.com/office/powerpoint/2010/main" val="1395545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2" y="44450"/>
            <a:ext cx="2741084" cy="64785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44450"/>
            <a:ext cx="8026400" cy="647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dt" idx="10"/>
          </p:nvPr>
        </p:nvSpPr>
        <p:spPr>
          <a:ln/>
        </p:spPr>
        <p:txBody>
          <a:bodyPr/>
          <a:lstStyle>
            <a:lvl1pPr>
              <a:defRPr/>
            </a:lvl1pPr>
          </a:lstStyle>
          <a:p>
            <a:pPr>
              <a:defRPr/>
            </a:pPr>
            <a:r>
              <a:rPr lang="en-US"/>
              <a:t>5.11.10</a:t>
            </a:r>
            <a:endParaRPr lang="bg-BG"/>
          </a:p>
        </p:txBody>
      </p:sp>
      <p:sp>
        <p:nvSpPr>
          <p:cNvPr id="5" name="Rectangle 4"/>
          <p:cNvSpPr>
            <a:spLocks noGrp="1" noChangeArrowheads="1"/>
          </p:cNvSpPr>
          <p:nvPr>
            <p:ph type="ftr" idx="11"/>
          </p:nvPr>
        </p:nvSpPr>
        <p:spPr>
          <a:ln/>
        </p:spPr>
        <p:txBody>
          <a:bodyPr/>
          <a:lstStyle>
            <a:lvl1pPr>
              <a:defRPr/>
            </a:lvl1pPr>
          </a:lstStyle>
          <a:p>
            <a:pPr>
              <a:defRPr/>
            </a:pPr>
            <a:r>
              <a:rPr lang="en-US" dirty="0"/>
              <a:t>90th IETF CCAMP Working Group</a:t>
            </a:r>
          </a:p>
        </p:txBody>
      </p:sp>
      <p:sp>
        <p:nvSpPr>
          <p:cNvPr id="6" name="Rectangle 5"/>
          <p:cNvSpPr>
            <a:spLocks noGrp="1" noChangeArrowheads="1"/>
          </p:cNvSpPr>
          <p:nvPr>
            <p:ph type="sldNum" idx="12"/>
          </p:nvPr>
        </p:nvSpPr>
        <p:spPr>
          <a:ln/>
        </p:spPr>
        <p:txBody>
          <a:bodyPr/>
          <a:lstStyle>
            <a:lvl1pPr>
              <a:defRPr/>
            </a:lvl1pPr>
          </a:lstStyle>
          <a:p>
            <a:pPr>
              <a:defRPr/>
            </a:pPr>
            <a:fld id="{D0D3AABC-3D40-4A6D-84CD-B95393D570DB}" type="slidenum">
              <a:rPr lang="en-US"/>
              <a:pPr>
                <a:defRPr/>
              </a:pPr>
              <a:t>‹#›</a:t>
            </a:fld>
            <a:endParaRPr lang="en-US"/>
          </a:p>
        </p:txBody>
      </p:sp>
    </p:spTree>
    <p:extLst>
      <p:ext uri="{BB962C8B-B14F-4D97-AF65-F5344CB8AC3E}">
        <p14:creationId xmlns:p14="http://schemas.microsoft.com/office/powerpoint/2010/main" val="2016472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7180126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860985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247"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247"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1554784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320802" y="1981200"/>
            <a:ext cx="468141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89786" y="1981200"/>
            <a:ext cx="468141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645590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75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75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694" y="1535113"/>
            <a:ext cx="538870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694" y="2174875"/>
            <a:ext cx="538870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008361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859985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38808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4011247"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7386" y="273052"/>
            <a:ext cx="681501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0" y="1435102"/>
            <a:ext cx="4011247"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406622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555"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555"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555"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230965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p:cNvSpPr>
            <a:spLocks noGrp="1" noChangeArrowheads="1"/>
          </p:cNvSpPr>
          <p:nvPr>
            <p:ph type="dt" idx="10"/>
          </p:nvPr>
        </p:nvSpPr>
        <p:spPr>
          <a:ln/>
        </p:spPr>
        <p:txBody>
          <a:bodyPr/>
          <a:lstStyle>
            <a:lvl1pPr>
              <a:defRPr/>
            </a:lvl1pPr>
          </a:lstStyle>
          <a:p>
            <a:pPr>
              <a:defRPr/>
            </a:pPr>
            <a:r>
              <a:rPr lang="en-US" dirty="0"/>
              <a:t>11.07.14</a:t>
            </a:r>
            <a:endParaRPr lang="bg-BG" dirty="0"/>
          </a:p>
        </p:txBody>
      </p:sp>
      <p:sp>
        <p:nvSpPr>
          <p:cNvPr id="5" name="Rectangle 4"/>
          <p:cNvSpPr>
            <a:spLocks noGrp="1" noChangeArrowheads="1"/>
          </p:cNvSpPr>
          <p:nvPr>
            <p:ph type="ftr" idx="11"/>
          </p:nvPr>
        </p:nvSpPr>
        <p:spPr>
          <a:ln/>
        </p:spPr>
        <p:txBody>
          <a:bodyPr/>
          <a:lstStyle>
            <a:lvl1pPr>
              <a:defRPr/>
            </a:lvl1pPr>
          </a:lstStyle>
          <a:p>
            <a:pPr>
              <a:defRPr/>
            </a:pPr>
            <a:r>
              <a:rPr lang="en-US" dirty="0"/>
              <a:t>91th IETF CCAMP Working Group</a:t>
            </a:r>
          </a:p>
        </p:txBody>
      </p:sp>
      <p:sp>
        <p:nvSpPr>
          <p:cNvPr id="6" name="Rectangle 5"/>
          <p:cNvSpPr>
            <a:spLocks noGrp="1" noChangeArrowheads="1"/>
          </p:cNvSpPr>
          <p:nvPr>
            <p:ph type="sldNum" idx="12"/>
          </p:nvPr>
        </p:nvSpPr>
        <p:spPr>
          <a:ln/>
        </p:spPr>
        <p:txBody>
          <a:bodyPr/>
          <a:lstStyle>
            <a:lvl1pPr>
              <a:defRPr/>
            </a:lvl1pPr>
          </a:lstStyle>
          <a:p>
            <a:pPr>
              <a:defRPr/>
            </a:pPr>
            <a:fld id="{457AC40B-985B-4325-8481-F4AB3FC327C6}" type="slidenum">
              <a:rPr lang="en-US"/>
              <a:pPr>
                <a:defRPr/>
              </a:pPr>
              <a:t>‹#›</a:t>
            </a:fld>
            <a:endParaRPr lang="en-US"/>
          </a:p>
        </p:txBody>
      </p:sp>
    </p:spTree>
    <p:extLst>
      <p:ext uri="{BB962C8B-B14F-4D97-AF65-F5344CB8AC3E}">
        <p14:creationId xmlns:p14="http://schemas.microsoft.com/office/powerpoint/2010/main" val="21780912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830317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483601" y="609600"/>
            <a:ext cx="23876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320802" y="609600"/>
            <a:ext cx="6975231"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90610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2" y="1370014"/>
            <a:ext cx="5382684" cy="5153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5484" y="1370014"/>
            <a:ext cx="5384800" cy="5153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dt" idx="10"/>
          </p:nvPr>
        </p:nvSpPr>
        <p:spPr>
          <a:ln/>
        </p:spPr>
        <p:txBody>
          <a:bodyPr/>
          <a:lstStyle>
            <a:lvl1pPr>
              <a:defRPr/>
            </a:lvl1pPr>
          </a:lstStyle>
          <a:p>
            <a:pPr>
              <a:defRPr/>
            </a:pPr>
            <a:r>
              <a:rPr lang="en-US"/>
              <a:t>5.11.10</a:t>
            </a:r>
            <a:endParaRPr lang="bg-BG"/>
          </a:p>
        </p:txBody>
      </p:sp>
      <p:sp>
        <p:nvSpPr>
          <p:cNvPr id="6" name="Rectangle 4"/>
          <p:cNvSpPr>
            <a:spLocks noGrp="1" noChangeArrowheads="1"/>
          </p:cNvSpPr>
          <p:nvPr>
            <p:ph type="ftr" idx="11"/>
          </p:nvPr>
        </p:nvSpPr>
        <p:spPr>
          <a:ln/>
        </p:spPr>
        <p:txBody>
          <a:bodyPr/>
          <a:lstStyle>
            <a:lvl1pPr>
              <a:defRPr/>
            </a:lvl1pPr>
          </a:lstStyle>
          <a:p>
            <a:pPr>
              <a:defRPr/>
            </a:pPr>
            <a:r>
              <a:rPr lang="en-US" dirty="0"/>
              <a:t>90th IETF CCAMP Working Group</a:t>
            </a:r>
          </a:p>
        </p:txBody>
      </p:sp>
      <p:sp>
        <p:nvSpPr>
          <p:cNvPr id="7" name="Rectangle 5"/>
          <p:cNvSpPr>
            <a:spLocks noGrp="1" noChangeArrowheads="1"/>
          </p:cNvSpPr>
          <p:nvPr>
            <p:ph type="sldNum" idx="12"/>
          </p:nvPr>
        </p:nvSpPr>
        <p:spPr>
          <a:ln/>
        </p:spPr>
        <p:txBody>
          <a:bodyPr/>
          <a:lstStyle>
            <a:lvl1pPr>
              <a:defRPr/>
            </a:lvl1pPr>
          </a:lstStyle>
          <a:p>
            <a:pPr>
              <a:defRPr/>
            </a:pPr>
            <a:fld id="{3EEB8B30-AB1D-49A5-9B03-7FAD98ACA94A}" type="slidenum">
              <a:rPr lang="en-US"/>
              <a:pPr>
                <a:defRPr/>
              </a:pPr>
              <a:t>‹#›</a:t>
            </a:fld>
            <a:endParaRPr lang="en-US"/>
          </a:p>
        </p:txBody>
      </p:sp>
    </p:spTree>
    <p:extLst>
      <p:ext uri="{BB962C8B-B14F-4D97-AF65-F5344CB8AC3E}">
        <p14:creationId xmlns:p14="http://schemas.microsoft.com/office/powerpoint/2010/main" val="4220762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dt" idx="10"/>
          </p:nvPr>
        </p:nvSpPr>
        <p:spPr>
          <a:ln/>
        </p:spPr>
        <p:txBody>
          <a:bodyPr/>
          <a:lstStyle>
            <a:lvl1pPr>
              <a:defRPr/>
            </a:lvl1pPr>
          </a:lstStyle>
          <a:p>
            <a:pPr>
              <a:defRPr/>
            </a:pPr>
            <a:r>
              <a:rPr lang="en-US"/>
              <a:t>5.11.10</a:t>
            </a:r>
            <a:endParaRPr lang="bg-BG"/>
          </a:p>
        </p:txBody>
      </p:sp>
      <p:sp>
        <p:nvSpPr>
          <p:cNvPr id="8" name="Rectangle 4"/>
          <p:cNvSpPr>
            <a:spLocks noGrp="1" noChangeArrowheads="1"/>
          </p:cNvSpPr>
          <p:nvPr>
            <p:ph type="ftr" idx="11"/>
          </p:nvPr>
        </p:nvSpPr>
        <p:spPr>
          <a:ln/>
        </p:spPr>
        <p:txBody>
          <a:bodyPr/>
          <a:lstStyle>
            <a:lvl1pPr>
              <a:defRPr/>
            </a:lvl1pPr>
          </a:lstStyle>
          <a:p>
            <a:pPr>
              <a:defRPr/>
            </a:pPr>
            <a:r>
              <a:rPr lang="en-US" dirty="0"/>
              <a:t>90th IETF CCAMP Working Group</a:t>
            </a:r>
          </a:p>
        </p:txBody>
      </p:sp>
      <p:sp>
        <p:nvSpPr>
          <p:cNvPr id="9" name="Rectangle 5"/>
          <p:cNvSpPr>
            <a:spLocks noGrp="1" noChangeArrowheads="1"/>
          </p:cNvSpPr>
          <p:nvPr>
            <p:ph type="sldNum" idx="12"/>
          </p:nvPr>
        </p:nvSpPr>
        <p:spPr>
          <a:ln/>
        </p:spPr>
        <p:txBody>
          <a:bodyPr/>
          <a:lstStyle>
            <a:lvl1pPr>
              <a:defRPr/>
            </a:lvl1pPr>
          </a:lstStyle>
          <a:p>
            <a:pPr>
              <a:defRPr/>
            </a:pPr>
            <a:fld id="{5CEFC626-456E-4323-9273-173AF5C825A2}" type="slidenum">
              <a:rPr lang="en-US"/>
              <a:pPr>
                <a:defRPr/>
              </a:pPr>
              <a:t>‹#›</a:t>
            </a:fld>
            <a:endParaRPr lang="en-US"/>
          </a:p>
        </p:txBody>
      </p:sp>
    </p:spTree>
    <p:extLst>
      <p:ext uri="{BB962C8B-B14F-4D97-AF65-F5344CB8AC3E}">
        <p14:creationId xmlns:p14="http://schemas.microsoft.com/office/powerpoint/2010/main" val="5631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dt" idx="10"/>
          </p:nvPr>
        </p:nvSpPr>
        <p:spPr>
          <a:ln/>
        </p:spPr>
        <p:txBody>
          <a:bodyPr/>
          <a:lstStyle>
            <a:lvl1pPr>
              <a:defRPr/>
            </a:lvl1pPr>
          </a:lstStyle>
          <a:p>
            <a:pPr>
              <a:defRPr/>
            </a:pPr>
            <a:r>
              <a:rPr lang="en-US"/>
              <a:t>5.11.10</a:t>
            </a:r>
            <a:endParaRPr lang="bg-BG"/>
          </a:p>
        </p:txBody>
      </p:sp>
      <p:sp>
        <p:nvSpPr>
          <p:cNvPr id="4" name="Rectangle 4"/>
          <p:cNvSpPr>
            <a:spLocks noGrp="1" noChangeArrowheads="1"/>
          </p:cNvSpPr>
          <p:nvPr>
            <p:ph type="ftr" idx="11"/>
          </p:nvPr>
        </p:nvSpPr>
        <p:spPr>
          <a:ln/>
        </p:spPr>
        <p:txBody>
          <a:bodyPr/>
          <a:lstStyle>
            <a:lvl1pPr>
              <a:defRPr/>
            </a:lvl1pPr>
          </a:lstStyle>
          <a:p>
            <a:pPr>
              <a:defRPr/>
            </a:pPr>
            <a:r>
              <a:rPr lang="en-US" dirty="0"/>
              <a:t>90th IETF CCAMP Working Group</a:t>
            </a:r>
          </a:p>
        </p:txBody>
      </p:sp>
      <p:sp>
        <p:nvSpPr>
          <p:cNvPr id="5" name="Rectangle 5"/>
          <p:cNvSpPr>
            <a:spLocks noGrp="1" noChangeArrowheads="1"/>
          </p:cNvSpPr>
          <p:nvPr>
            <p:ph type="sldNum" idx="12"/>
          </p:nvPr>
        </p:nvSpPr>
        <p:spPr>
          <a:ln/>
        </p:spPr>
        <p:txBody>
          <a:bodyPr/>
          <a:lstStyle>
            <a:lvl1pPr>
              <a:defRPr/>
            </a:lvl1pPr>
          </a:lstStyle>
          <a:p>
            <a:pPr>
              <a:defRPr/>
            </a:pPr>
            <a:fld id="{FE888F19-8948-4F0E-9DDE-B3231E4D21E6}" type="slidenum">
              <a:rPr lang="en-US"/>
              <a:pPr>
                <a:defRPr/>
              </a:pPr>
              <a:t>‹#›</a:t>
            </a:fld>
            <a:endParaRPr lang="en-US"/>
          </a:p>
        </p:txBody>
      </p:sp>
    </p:spTree>
    <p:extLst>
      <p:ext uri="{BB962C8B-B14F-4D97-AF65-F5344CB8AC3E}">
        <p14:creationId xmlns:p14="http://schemas.microsoft.com/office/powerpoint/2010/main" val="21710571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t>5.11.10</a:t>
            </a:r>
            <a:endParaRPr lang="bg-BG"/>
          </a:p>
        </p:txBody>
      </p:sp>
      <p:sp>
        <p:nvSpPr>
          <p:cNvPr id="3" name="Rectangle 4"/>
          <p:cNvSpPr>
            <a:spLocks noGrp="1" noChangeArrowheads="1"/>
          </p:cNvSpPr>
          <p:nvPr>
            <p:ph type="ftr" idx="11"/>
          </p:nvPr>
        </p:nvSpPr>
        <p:spPr>
          <a:ln/>
        </p:spPr>
        <p:txBody>
          <a:bodyPr/>
          <a:lstStyle>
            <a:lvl1pPr>
              <a:defRPr/>
            </a:lvl1pPr>
          </a:lstStyle>
          <a:p>
            <a:pPr>
              <a:defRPr/>
            </a:pPr>
            <a:r>
              <a:rPr lang="en-US" dirty="0"/>
              <a:t>90th IETF CCAMP Working Group</a:t>
            </a:r>
          </a:p>
        </p:txBody>
      </p:sp>
      <p:sp>
        <p:nvSpPr>
          <p:cNvPr id="4" name="Rectangle 5"/>
          <p:cNvSpPr>
            <a:spLocks noGrp="1" noChangeArrowheads="1"/>
          </p:cNvSpPr>
          <p:nvPr>
            <p:ph type="sldNum" idx="12"/>
          </p:nvPr>
        </p:nvSpPr>
        <p:spPr>
          <a:ln/>
        </p:spPr>
        <p:txBody>
          <a:bodyPr/>
          <a:lstStyle>
            <a:lvl1pPr>
              <a:defRPr/>
            </a:lvl1pPr>
          </a:lstStyle>
          <a:p>
            <a:pPr>
              <a:defRPr/>
            </a:pPr>
            <a:fld id="{4495874C-7302-4E40-A488-80B3B40B6666}" type="slidenum">
              <a:rPr lang="en-US"/>
              <a:pPr>
                <a:defRPr/>
              </a:pPr>
              <a:t>‹#›</a:t>
            </a:fld>
            <a:endParaRPr lang="en-US"/>
          </a:p>
        </p:txBody>
      </p:sp>
    </p:spTree>
    <p:extLst>
      <p:ext uri="{BB962C8B-B14F-4D97-AF65-F5344CB8AC3E}">
        <p14:creationId xmlns:p14="http://schemas.microsoft.com/office/powerpoint/2010/main" val="2328455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r>
              <a:rPr lang="en-US"/>
              <a:t>5.11.10</a:t>
            </a:r>
            <a:endParaRPr lang="bg-BG"/>
          </a:p>
        </p:txBody>
      </p:sp>
      <p:sp>
        <p:nvSpPr>
          <p:cNvPr id="6" name="Rectangle 4"/>
          <p:cNvSpPr>
            <a:spLocks noGrp="1" noChangeArrowheads="1"/>
          </p:cNvSpPr>
          <p:nvPr>
            <p:ph type="ftr" idx="11"/>
          </p:nvPr>
        </p:nvSpPr>
        <p:spPr>
          <a:ln/>
        </p:spPr>
        <p:txBody>
          <a:bodyPr/>
          <a:lstStyle>
            <a:lvl1pPr>
              <a:defRPr/>
            </a:lvl1pPr>
          </a:lstStyle>
          <a:p>
            <a:pPr>
              <a:defRPr/>
            </a:pPr>
            <a:r>
              <a:rPr lang="en-US" dirty="0"/>
              <a:t>90th IETF CCAMP Working Group</a:t>
            </a:r>
          </a:p>
        </p:txBody>
      </p:sp>
      <p:sp>
        <p:nvSpPr>
          <p:cNvPr id="7" name="Rectangle 5"/>
          <p:cNvSpPr>
            <a:spLocks noGrp="1" noChangeArrowheads="1"/>
          </p:cNvSpPr>
          <p:nvPr>
            <p:ph type="sldNum" idx="12"/>
          </p:nvPr>
        </p:nvSpPr>
        <p:spPr>
          <a:ln/>
        </p:spPr>
        <p:txBody>
          <a:bodyPr/>
          <a:lstStyle>
            <a:lvl1pPr>
              <a:defRPr/>
            </a:lvl1pPr>
          </a:lstStyle>
          <a:p>
            <a:pPr>
              <a:defRPr/>
            </a:pPr>
            <a:fld id="{10971FD2-9742-4672-842A-DC4CB5D7333B}" type="slidenum">
              <a:rPr lang="en-US"/>
              <a:pPr>
                <a:defRPr/>
              </a:pPr>
              <a:t>‹#›</a:t>
            </a:fld>
            <a:endParaRPr lang="en-US"/>
          </a:p>
        </p:txBody>
      </p:sp>
    </p:spTree>
    <p:extLst>
      <p:ext uri="{BB962C8B-B14F-4D97-AF65-F5344CB8AC3E}">
        <p14:creationId xmlns:p14="http://schemas.microsoft.com/office/powerpoint/2010/main" val="677412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r>
              <a:rPr lang="en-US"/>
              <a:t>5.11.10</a:t>
            </a:r>
            <a:endParaRPr lang="bg-BG"/>
          </a:p>
        </p:txBody>
      </p:sp>
      <p:sp>
        <p:nvSpPr>
          <p:cNvPr id="6" name="Rectangle 4"/>
          <p:cNvSpPr>
            <a:spLocks noGrp="1" noChangeArrowheads="1"/>
          </p:cNvSpPr>
          <p:nvPr>
            <p:ph type="ftr" idx="11"/>
          </p:nvPr>
        </p:nvSpPr>
        <p:spPr>
          <a:ln/>
        </p:spPr>
        <p:txBody>
          <a:bodyPr/>
          <a:lstStyle>
            <a:lvl1pPr>
              <a:defRPr/>
            </a:lvl1pPr>
          </a:lstStyle>
          <a:p>
            <a:pPr>
              <a:defRPr/>
            </a:pPr>
            <a:r>
              <a:rPr lang="en-US" dirty="0"/>
              <a:t>90th IETF CCAMP Working Group</a:t>
            </a:r>
          </a:p>
        </p:txBody>
      </p:sp>
      <p:sp>
        <p:nvSpPr>
          <p:cNvPr id="7" name="Rectangle 5"/>
          <p:cNvSpPr>
            <a:spLocks noGrp="1" noChangeArrowheads="1"/>
          </p:cNvSpPr>
          <p:nvPr>
            <p:ph type="sldNum" idx="12"/>
          </p:nvPr>
        </p:nvSpPr>
        <p:spPr>
          <a:ln/>
        </p:spPr>
        <p:txBody>
          <a:bodyPr/>
          <a:lstStyle>
            <a:lvl1pPr>
              <a:defRPr/>
            </a:lvl1pPr>
          </a:lstStyle>
          <a:p>
            <a:pPr>
              <a:defRPr/>
            </a:pPr>
            <a:fld id="{095C0B69-2EF1-46B2-BDF6-317D3349A7FD}" type="slidenum">
              <a:rPr lang="en-US"/>
              <a:pPr>
                <a:defRPr/>
              </a:pPr>
              <a:t>‹#›</a:t>
            </a:fld>
            <a:endParaRPr lang="en-US"/>
          </a:p>
        </p:txBody>
      </p:sp>
    </p:spTree>
    <p:extLst>
      <p:ext uri="{BB962C8B-B14F-4D97-AF65-F5344CB8AC3E}">
        <p14:creationId xmlns:p14="http://schemas.microsoft.com/office/powerpoint/2010/main" val="3837085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dt" idx="10"/>
          </p:nvPr>
        </p:nvSpPr>
        <p:spPr>
          <a:ln/>
        </p:spPr>
        <p:txBody>
          <a:bodyPr/>
          <a:lstStyle>
            <a:lvl1pPr>
              <a:defRPr/>
            </a:lvl1pPr>
          </a:lstStyle>
          <a:p>
            <a:pPr>
              <a:defRPr/>
            </a:pPr>
            <a:r>
              <a:rPr lang="en-US"/>
              <a:t>5.11.10</a:t>
            </a:r>
            <a:endParaRPr lang="bg-BG"/>
          </a:p>
        </p:txBody>
      </p:sp>
      <p:sp>
        <p:nvSpPr>
          <p:cNvPr id="5" name="Rectangle 4"/>
          <p:cNvSpPr>
            <a:spLocks noGrp="1" noChangeArrowheads="1"/>
          </p:cNvSpPr>
          <p:nvPr>
            <p:ph type="ftr" idx="11"/>
          </p:nvPr>
        </p:nvSpPr>
        <p:spPr>
          <a:ln/>
        </p:spPr>
        <p:txBody>
          <a:bodyPr/>
          <a:lstStyle>
            <a:lvl1pPr>
              <a:defRPr/>
            </a:lvl1pPr>
          </a:lstStyle>
          <a:p>
            <a:pPr>
              <a:defRPr/>
            </a:pPr>
            <a:r>
              <a:rPr lang="en-US" dirty="0"/>
              <a:t>90th IETF CCAMP Working Group</a:t>
            </a:r>
          </a:p>
        </p:txBody>
      </p:sp>
      <p:sp>
        <p:nvSpPr>
          <p:cNvPr id="6" name="Rectangle 5"/>
          <p:cNvSpPr>
            <a:spLocks noGrp="1" noChangeArrowheads="1"/>
          </p:cNvSpPr>
          <p:nvPr>
            <p:ph type="sldNum" idx="12"/>
          </p:nvPr>
        </p:nvSpPr>
        <p:spPr>
          <a:ln/>
        </p:spPr>
        <p:txBody>
          <a:bodyPr/>
          <a:lstStyle>
            <a:lvl1pPr>
              <a:defRPr/>
            </a:lvl1pPr>
          </a:lstStyle>
          <a:p>
            <a:pPr>
              <a:defRPr/>
            </a:pPr>
            <a:fld id="{1A653197-E048-491D-B568-7AE9CD64DEBB}" type="slidenum">
              <a:rPr lang="en-US"/>
              <a:pPr>
                <a:defRPr/>
              </a:pPr>
              <a:t>‹#›</a:t>
            </a:fld>
            <a:endParaRPr lang="en-US"/>
          </a:p>
        </p:txBody>
      </p:sp>
    </p:spTree>
    <p:extLst>
      <p:ext uri="{BB962C8B-B14F-4D97-AF65-F5344CB8AC3E}">
        <p14:creationId xmlns:p14="http://schemas.microsoft.com/office/powerpoint/2010/main" val="20531348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1.pn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609602" y="44451"/>
            <a:ext cx="10970684" cy="1209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dirty="0"/>
              <a:t>Click to edit the title text format</a:t>
            </a:r>
          </a:p>
        </p:txBody>
      </p:sp>
      <p:sp>
        <p:nvSpPr>
          <p:cNvPr id="1027" name="Rectangle 2"/>
          <p:cNvSpPr>
            <a:spLocks noGrp="1" noChangeArrowheads="1"/>
          </p:cNvSpPr>
          <p:nvPr>
            <p:ph type="body" idx="1"/>
          </p:nvPr>
        </p:nvSpPr>
        <p:spPr bwMode="auto">
          <a:xfrm>
            <a:off x="609602" y="1370014"/>
            <a:ext cx="10970684" cy="5153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2" name="Rectangle 3"/>
          <p:cNvSpPr>
            <a:spLocks noGrp="1" noChangeArrowheads="1"/>
          </p:cNvSpPr>
          <p:nvPr>
            <p:ph type="dt"/>
          </p:nvPr>
        </p:nvSpPr>
        <p:spPr bwMode="auto">
          <a:xfrm>
            <a:off x="609602" y="6553203"/>
            <a:ext cx="2842684"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nSpc>
                <a:spcPct val="100000"/>
              </a:lnSpc>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smtClean="0">
                <a:solidFill>
                  <a:srgbClr val="000000"/>
                </a:solidFill>
              </a:defRPr>
            </a:lvl1pPr>
          </a:lstStyle>
          <a:p>
            <a:pPr>
              <a:defRPr/>
            </a:pPr>
            <a:r>
              <a:rPr lang="en-US"/>
              <a:t>5.11.10</a:t>
            </a:r>
            <a:endParaRPr lang="bg-BG" dirty="0"/>
          </a:p>
        </p:txBody>
      </p:sp>
      <p:sp>
        <p:nvSpPr>
          <p:cNvPr id="1028" name="Rectangle 4"/>
          <p:cNvSpPr>
            <a:spLocks noGrp="1" noChangeArrowheads="1"/>
          </p:cNvSpPr>
          <p:nvPr>
            <p:ph type="ftr"/>
          </p:nvPr>
        </p:nvSpPr>
        <p:spPr bwMode="auto">
          <a:xfrm>
            <a:off x="3503086" y="6553203"/>
            <a:ext cx="5183716"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ctr">
              <a:lnSpc>
                <a:spcPct val="100000"/>
              </a:lnSpc>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smtClean="0">
                <a:solidFill>
                  <a:srgbClr val="000000"/>
                </a:solidFill>
              </a:defRPr>
            </a:lvl1pPr>
          </a:lstStyle>
          <a:p>
            <a:pPr>
              <a:defRPr/>
            </a:pPr>
            <a:r>
              <a:rPr lang="en-US" dirty="0"/>
              <a:t>90th IETF CCAMP Working Group</a:t>
            </a:r>
          </a:p>
        </p:txBody>
      </p:sp>
      <p:sp>
        <p:nvSpPr>
          <p:cNvPr id="1029" name="Rectangle 5"/>
          <p:cNvSpPr>
            <a:spLocks noGrp="1" noChangeArrowheads="1"/>
          </p:cNvSpPr>
          <p:nvPr>
            <p:ph type="sldNum"/>
          </p:nvPr>
        </p:nvSpPr>
        <p:spPr bwMode="auto">
          <a:xfrm>
            <a:off x="8737602" y="6553203"/>
            <a:ext cx="2842684"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a:lnSpc>
                <a:spcPct val="100000"/>
              </a:lnSpc>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defRPr>
            </a:lvl1pPr>
          </a:lstStyle>
          <a:p>
            <a:pPr>
              <a:defRPr/>
            </a:pPr>
            <a:fld id="{8F2AB41B-3B07-48C5-A4CE-D864BAB0ED1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49"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dt="0"/>
  <p:txStyles>
    <p:titleStyle>
      <a:lvl1pPr algn="ctr" defTabSz="457200" rtl="0" eaLnBrk="0" fontAlgn="base" hangingPunct="0">
        <a:spcBef>
          <a:spcPct val="0"/>
        </a:spcBef>
        <a:spcAft>
          <a:spcPct val="0"/>
        </a:spcAft>
        <a:buClr>
          <a:srgbClr val="000000"/>
        </a:buClr>
        <a:buSzPct val="100000"/>
        <a:buFont typeface="Times New Roman" pitchFamily="16" charset="0"/>
        <a:defRPr sz="4400">
          <a:solidFill>
            <a:schemeClr val="accent2">
              <a:lumMod val="50000"/>
            </a:schemeClr>
          </a:solidFill>
          <a:latin typeface="+mj-lt"/>
          <a:ea typeface="+mj-ea"/>
          <a:cs typeface="+mj-cs"/>
        </a:defRPr>
      </a:lvl1pPr>
      <a:lvl2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2pPr>
      <a:lvl3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3pPr>
      <a:lvl4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4pPr>
      <a:lvl5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5pPr>
      <a:lvl6pPr marL="25146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6pPr>
      <a:lvl7pPr marL="29718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7pPr>
      <a:lvl8pPr marL="34290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8pPr>
      <a:lvl9pPr marL="38862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9pPr>
    </p:titleStyle>
    <p:bodyStyle>
      <a:lvl1pPr marL="457200" indent="-457200" algn="l" defTabSz="457200" rtl="0" eaLnBrk="0" fontAlgn="base" hangingPunct="0">
        <a:spcBef>
          <a:spcPts val="800"/>
        </a:spcBef>
        <a:spcAft>
          <a:spcPct val="0"/>
        </a:spcAft>
        <a:buClr>
          <a:srgbClr val="000000"/>
        </a:buClr>
        <a:buSzPct val="100000"/>
        <a:buFont typeface="Arial" pitchFamily="34" charset="0"/>
        <a:buChar char="•"/>
        <a:defRPr sz="3200">
          <a:solidFill>
            <a:srgbClr val="000000"/>
          </a:solidFill>
          <a:latin typeface="+mn-lt"/>
          <a:ea typeface="+mn-ea"/>
          <a:cs typeface="+mn-cs"/>
        </a:defRPr>
      </a:lvl1pPr>
      <a:lvl2pPr marL="914400" indent="-457200" algn="l" defTabSz="457200" rtl="0" eaLnBrk="0" fontAlgn="base" hangingPunct="0">
        <a:spcBef>
          <a:spcPts val="700"/>
        </a:spcBef>
        <a:spcAft>
          <a:spcPct val="0"/>
        </a:spcAft>
        <a:buClr>
          <a:srgbClr val="000000"/>
        </a:buClr>
        <a:buSzPct val="100000"/>
        <a:buFont typeface="Arial" pitchFamily="34" charset="0"/>
        <a:buChar char="‒"/>
        <a:defRPr sz="2800">
          <a:solidFill>
            <a:srgbClr val="000000"/>
          </a:solidFill>
          <a:latin typeface="+mn-lt"/>
          <a:ea typeface="+mn-ea"/>
          <a:cs typeface="+mn-cs"/>
        </a:defRPr>
      </a:lvl2pPr>
      <a:lvl3pPr marL="1257300" indent="-342900" algn="l" defTabSz="457200" rtl="0" eaLnBrk="0" fontAlgn="base" hangingPunct="0">
        <a:spcBef>
          <a:spcPts val="600"/>
        </a:spcBef>
        <a:spcAft>
          <a:spcPct val="0"/>
        </a:spcAft>
        <a:buClr>
          <a:srgbClr val="000000"/>
        </a:buClr>
        <a:buSzPct val="100000"/>
        <a:buFont typeface="Arial" pitchFamily="34" charset="0"/>
        <a:buChar char="•"/>
        <a:defRPr sz="2400">
          <a:solidFill>
            <a:srgbClr val="000000"/>
          </a:solidFill>
          <a:latin typeface="+mn-lt"/>
          <a:ea typeface="+mn-ea"/>
          <a:cs typeface="+mn-cs"/>
        </a:defRPr>
      </a:lvl3pPr>
      <a:lvl4pPr marL="1714500" indent="-342900" algn="l" defTabSz="457200" rtl="0" eaLnBrk="0" fontAlgn="base" hangingPunct="0">
        <a:spcBef>
          <a:spcPts val="500"/>
        </a:spcBef>
        <a:spcAft>
          <a:spcPct val="0"/>
        </a:spcAft>
        <a:buClr>
          <a:srgbClr val="000000"/>
        </a:buClr>
        <a:buSzPct val="100000"/>
        <a:buFont typeface="Arial" pitchFamily="34" charset="0"/>
        <a:buChar char="‒"/>
        <a:defRPr sz="2000">
          <a:solidFill>
            <a:srgbClr val="000000"/>
          </a:solidFill>
          <a:latin typeface="+mn-lt"/>
          <a:ea typeface="+mn-ea"/>
          <a:cs typeface="+mn-cs"/>
        </a:defRPr>
      </a:lvl4pPr>
      <a:lvl5pPr marL="2171700" indent="-342900" algn="l" defTabSz="457200" rtl="0" eaLnBrk="0" fontAlgn="base" hangingPunct="0">
        <a:spcBef>
          <a:spcPts val="500"/>
        </a:spcBef>
        <a:spcAft>
          <a:spcPct val="0"/>
        </a:spcAft>
        <a:buClr>
          <a:srgbClr val="000000"/>
        </a:buClr>
        <a:buSzPct val="100000"/>
        <a:buFont typeface="Arial" pitchFamily="34" charset="0"/>
        <a:buChar char="•"/>
        <a:defRPr sz="2000">
          <a:solidFill>
            <a:srgbClr val="000000"/>
          </a:solidFill>
          <a:latin typeface="+mn-lt"/>
          <a:ea typeface="+mn-ea"/>
          <a:cs typeface="+mn-cs"/>
        </a:defRPr>
      </a:lvl5pPr>
      <a:lvl6pPr marL="25146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a:extLst>
              <a:ext uri="{FF2B5EF4-FFF2-40B4-BE49-F238E27FC236}">
                <a16:creationId xmlns:a16="http://schemas.microsoft.com/office/drawing/2014/main" xmlns="" id="{DD007265-2425-4927-8468-87043A75D5DB}"/>
              </a:ext>
            </a:extLst>
          </p:cNvPr>
          <p:cNvGrpSpPr>
            <a:grpSpLocks/>
          </p:cNvGrpSpPr>
          <p:nvPr/>
        </p:nvGrpSpPr>
        <p:grpSpPr bwMode="auto">
          <a:xfrm>
            <a:off x="93785" y="79378"/>
            <a:ext cx="11939955" cy="6640513"/>
            <a:chOff x="44" y="50"/>
            <a:chExt cx="5641" cy="4183"/>
          </a:xfrm>
        </p:grpSpPr>
        <p:grpSp>
          <p:nvGrpSpPr>
            <p:cNvPr id="1030" name="Group 116">
              <a:extLst>
                <a:ext uri="{FF2B5EF4-FFF2-40B4-BE49-F238E27FC236}">
                  <a16:creationId xmlns:a16="http://schemas.microsoft.com/office/drawing/2014/main" xmlns="" id="{7F3E1EAE-EA06-4816-941B-EC3862FD52A8}"/>
                </a:ext>
              </a:extLst>
            </p:cNvPr>
            <p:cNvGrpSpPr>
              <a:grpSpLocks/>
            </p:cNvGrpSpPr>
            <p:nvPr/>
          </p:nvGrpSpPr>
          <p:grpSpPr bwMode="auto">
            <a:xfrm>
              <a:off x="44" y="50"/>
              <a:ext cx="5641" cy="4183"/>
              <a:chOff x="44" y="50"/>
              <a:chExt cx="5641" cy="4183"/>
            </a:xfrm>
          </p:grpSpPr>
          <p:grpSp>
            <p:nvGrpSpPr>
              <p:cNvPr id="1032" name="Group 58">
                <a:extLst>
                  <a:ext uri="{FF2B5EF4-FFF2-40B4-BE49-F238E27FC236}">
                    <a16:creationId xmlns:a16="http://schemas.microsoft.com/office/drawing/2014/main" xmlns="" id="{BCD982BC-E1DD-449C-9FE8-AEF4A1F79A54}"/>
                  </a:ext>
                </a:extLst>
              </p:cNvPr>
              <p:cNvGrpSpPr>
                <a:grpSpLocks/>
              </p:cNvGrpSpPr>
              <p:nvPr/>
            </p:nvGrpSpPr>
            <p:grpSpPr bwMode="auto">
              <a:xfrm>
                <a:off x="44" y="50"/>
                <a:ext cx="692" cy="1021"/>
                <a:chOff x="44" y="50"/>
                <a:chExt cx="692" cy="1021"/>
              </a:xfrm>
            </p:grpSpPr>
            <p:grpSp>
              <p:nvGrpSpPr>
                <p:cNvPr id="2" name="Group 8">
                  <a:extLst>
                    <a:ext uri="{FF2B5EF4-FFF2-40B4-BE49-F238E27FC236}">
                      <a16:creationId xmlns:a16="http://schemas.microsoft.com/office/drawing/2014/main" xmlns="" id="{4733479E-868E-4AA0-9BEA-3CEC15AEC982}"/>
                    </a:ext>
                  </a:extLst>
                </p:cNvPr>
                <p:cNvGrpSpPr>
                  <a:grpSpLocks/>
                </p:cNvGrpSpPr>
                <p:nvPr/>
              </p:nvGrpSpPr>
              <p:grpSpPr bwMode="auto">
                <a:xfrm>
                  <a:off x="44" y="50"/>
                  <a:ext cx="692" cy="68"/>
                  <a:chOff x="44" y="50"/>
                  <a:chExt cx="692" cy="68"/>
                </a:xfrm>
              </p:grpSpPr>
              <p:sp>
                <p:nvSpPr>
                  <p:cNvPr id="3" name="Rectangle 2">
                    <a:extLst>
                      <a:ext uri="{FF2B5EF4-FFF2-40B4-BE49-F238E27FC236}">
                        <a16:creationId xmlns:a16="http://schemas.microsoft.com/office/drawing/2014/main" xmlns="" id="{B19C8599-9D1B-4EF5-8DF8-83F1ED4CE105}"/>
                      </a:ext>
                    </a:extLst>
                  </p:cNvPr>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4" name="Rectangle 3">
                    <a:extLst>
                      <a:ext uri="{FF2B5EF4-FFF2-40B4-BE49-F238E27FC236}">
                        <a16:creationId xmlns:a16="http://schemas.microsoft.com/office/drawing/2014/main" xmlns="" id="{93891A55-368E-4CAA-8579-F17E23A4797A}"/>
                      </a:ext>
                    </a:extLst>
                  </p:cNvPr>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5" name="Rectangle 4">
                    <a:extLst>
                      <a:ext uri="{FF2B5EF4-FFF2-40B4-BE49-F238E27FC236}">
                        <a16:creationId xmlns:a16="http://schemas.microsoft.com/office/drawing/2014/main" xmlns="" id="{CF1D2DA6-2FF9-4105-83DC-A5CEB2BB00DB}"/>
                      </a:ext>
                    </a:extLst>
                  </p:cNvPr>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6" name="Rectangle 5">
                    <a:extLst>
                      <a:ext uri="{FF2B5EF4-FFF2-40B4-BE49-F238E27FC236}">
                        <a16:creationId xmlns:a16="http://schemas.microsoft.com/office/drawing/2014/main" xmlns="" id="{85B67BFB-E1F7-4523-87A4-0FEB0FA02E00}"/>
                      </a:ext>
                    </a:extLst>
                  </p:cNvPr>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7" name="Rectangle 6">
                    <a:extLst>
                      <a:ext uri="{FF2B5EF4-FFF2-40B4-BE49-F238E27FC236}">
                        <a16:creationId xmlns:a16="http://schemas.microsoft.com/office/drawing/2014/main" xmlns="" id="{E6CEC7F9-72FD-4F2A-905B-CAFEFCEDBBFD}"/>
                      </a:ext>
                    </a:extLst>
                  </p:cNvPr>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31" name="Rectangle 7">
                    <a:extLst>
                      <a:ext uri="{FF2B5EF4-FFF2-40B4-BE49-F238E27FC236}">
                        <a16:creationId xmlns:a16="http://schemas.microsoft.com/office/drawing/2014/main" xmlns="" id="{1F397A97-383D-4101-8015-2FE8990CEB25}"/>
                      </a:ext>
                    </a:extLst>
                  </p:cNvPr>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grpSp>
            <p:grpSp>
              <p:nvGrpSpPr>
                <p:cNvPr id="8" name="Group 15">
                  <a:extLst>
                    <a:ext uri="{FF2B5EF4-FFF2-40B4-BE49-F238E27FC236}">
                      <a16:creationId xmlns:a16="http://schemas.microsoft.com/office/drawing/2014/main" xmlns="" id="{25EA8BE0-B33B-4801-B5D9-971542358F84}"/>
                    </a:ext>
                  </a:extLst>
                </p:cNvPr>
                <p:cNvGrpSpPr>
                  <a:grpSpLocks/>
                </p:cNvGrpSpPr>
                <p:nvPr/>
              </p:nvGrpSpPr>
              <p:grpSpPr bwMode="auto">
                <a:xfrm>
                  <a:off x="44" y="184"/>
                  <a:ext cx="692" cy="68"/>
                  <a:chOff x="44" y="184"/>
                  <a:chExt cx="692" cy="68"/>
                </a:xfrm>
              </p:grpSpPr>
              <p:sp>
                <p:nvSpPr>
                  <p:cNvPr id="9" name="Rectangle 9">
                    <a:extLst>
                      <a:ext uri="{FF2B5EF4-FFF2-40B4-BE49-F238E27FC236}">
                        <a16:creationId xmlns:a16="http://schemas.microsoft.com/office/drawing/2014/main" xmlns="" id="{0E73ADB2-6DF0-46DF-BE2A-7A7A2E7A86F2}"/>
                      </a:ext>
                    </a:extLst>
                  </p:cNvPr>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 name="Rectangle 10">
                    <a:extLst>
                      <a:ext uri="{FF2B5EF4-FFF2-40B4-BE49-F238E27FC236}">
                        <a16:creationId xmlns:a16="http://schemas.microsoft.com/office/drawing/2014/main" xmlns="" id="{A86C32BA-233C-47B1-844E-6F57E838E992}"/>
                      </a:ext>
                    </a:extLst>
                  </p:cNvPr>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 name="Rectangle 11">
                    <a:extLst>
                      <a:ext uri="{FF2B5EF4-FFF2-40B4-BE49-F238E27FC236}">
                        <a16:creationId xmlns:a16="http://schemas.microsoft.com/office/drawing/2014/main" xmlns="" id="{0C6CE1D5-1947-4D86-8210-2F80D6966A5D}"/>
                      </a:ext>
                    </a:extLst>
                  </p:cNvPr>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2" name="Rectangle 12">
                    <a:extLst>
                      <a:ext uri="{FF2B5EF4-FFF2-40B4-BE49-F238E27FC236}">
                        <a16:creationId xmlns:a16="http://schemas.microsoft.com/office/drawing/2014/main" xmlns="" id="{E440EA5E-A9C9-4224-B4CE-1EB92EBA9001}"/>
                      </a:ext>
                    </a:extLst>
                  </p:cNvPr>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3" name="Rectangle 13">
                    <a:extLst>
                      <a:ext uri="{FF2B5EF4-FFF2-40B4-BE49-F238E27FC236}">
                        <a16:creationId xmlns:a16="http://schemas.microsoft.com/office/drawing/2014/main" xmlns="" id="{B7C77054-F06A-449A-B6A0-176EDA695243}"/>
                      </a:ext>
                    </a:extLst>
                  </p:cNvPr>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4" name="Rectangle 14">
                    <a:extLst>
                      <a:ext uri="{FF2B5EF4-FFF2-40B4-BE49-F238E27FC236}">
                        <a16:creationId xmlns:a16="http://schemas.microsoft.com/office/drawing/2014/main" xmlns="" id="{7DFF7244-909F-4A04-BA66-C0B973188939}"/>
                      </a:ext>
                    </a:extLst>
                  </p:cNvPr>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grpSp>
            <p:grpSp>
              <p:nvGrpSpPr>
                <p:cNvPr id="15" name="Group 22">
                  <a:extLst>
                    <a:ext uri="{FF2B5EF4-FFF2-40B4-BE49-F238E27FC236}">
                      <a16:creationId xmlns:a16="http://schemas.microsoft.com/office/drawing/2014/main" xmlns="" id="{A1C5D496-3512-41A4-8E18-64D1027723B2}"/>
                    </a:ext>
                  </a:extLst>
                </p:cNvPr>
                <p:cNvGrpSpPr>
                  <a:grpSpLocks/>
                </p:cNvGrpSpPr>
                <p:nvPr/>
              </p:nvGrpSpPr>
              <p:grpSpPr bwMode="auto">
                <a:xfrm>
                  <a:off x="44" y="321"/>
                  <a:ext cx="692" cy="68"/>
                  <a:chOff x="44" y="321"/>
                  <a:chExt cx="692" cy="68"/>
                </a:xfrm>
              </p:grpSpPr>
              <p:sp>
                <p:nvSpPr>
                  <p:cNvPr id="16" name="Rectangle 16">
                    <a:extLst>
                      <a:ext uri="{FF2B5EF4-FFF2-40B4-BE49-F238E27FC236}">
                        <a16:creationId xmlns:a16="http://schemas.microsoft.com/office/drawing/2014/main" xmlns="" id="{1AB03790-4C00-48A1-A9E1-04274EAD2A05}"/>
                      </a:ext>
                    </a:extLst>
                  </p:cNvPr>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7" name="Rectangle 17">
                    <a:extLst>
                      <a:ext uri="{FF2B5EF4-FFF2-40B4-BE49-F238E27FC236}">
                        <a16:creationId xmlns:a16="http://schemas.microsoft.com/office/drawing/2014/main" xmlns="" id="{28EB35CF-20B5-48BD-B417-C3D778E256F2}"/>
                      </a:ext>
                    </a:extLst>
                  </p:cNvPr>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42" name="Rectangle 18">
                    <a:extLst>
                      <a:ext uri="{FF2B5EF4-FFF2-40B4-BE49-F238E27FC236}">
                        <a16:creationId xmlns:a16="http://schemas.microsoft.com/office/drawing/2014/main" xmlns="" id="{3577E682-F903-43FF-8129-2DD14B65E1C6}"/>
                      </a:ext>
                    </a:extLst>
                  </p:cNvPr>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43" name="Rectangle 19">
                    <a:extLst>
                      <a:ext uri="{FF2B5EF4-FFF2-40B4-BE49-F238E27FC236}">
                        <a16:creationId xmlns:a16="http://schemas.microsoft.com/office/drawing/2014/main" xmlns="" id="{FDB8C11B-7D84-4427-80D4-5B1FF5874D62}"/>
                      </a:ext>
                    </a:extLst>
                  </p:cNvPr>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44" name="Rectangle 20">
                    <a:extLst>
                      <a:ext uri="{FF2B5EF4-FFF2-40B4-BE49-F238E27FC236}">
                        <a16:creationId xmlns:a16="http://schemas.microsoft.com/office/drawing/2014/main" xmlns="" id="{AF784F35-3B18-4B5E-B906-765A55064F20}"/>
                      </a:ext>
                    </a:extLst>
                  </p:cNvPr>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45" name="Rectangle 21">
                    <a:extLst>
                      <a:ext uri="{FF2B5EF4-FFF2-40B4-BE49-F238E27FC236}">
                        <a16:creationId xmlns:a16="http://schemas.microsoft.com/office/drawing/2014/main" xmlns="" id="{4A13F893-0266-45E4-A5A7-E0B29F209D94}"/>
                      </a:ext>
                    </a:extLst>
                  </p:cNvPr>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grpSp>
            <p:grpSp>
              <p:nvGrpSpPr>
                <p:cNvPr id="18" name="Group 29">
                  <a:extLst>
                    <a:ext uri="{FF2B5EF4-FFF2-40B4-BE49-F238E27FC236}">
                      <a16:creationId xmlns:a16="http://schemas.microsoft.com/office/drawing/2014/main" xmlns="" id="{1D024A3E-6536-45DA-8058-95A5563F9447}"/>
                    </a:ext>
                  </a:extLst>
                </p:cNvPr>
                <p:cNvGrpSpPr>
                  <a:grpSpLocks/>
                </p:cNvGrpSpPr>
                <p:nvPr/>
              </p:nvGrpSpPr>
              <p:grpSpPr bwMode="auto">
                <a:xfrm>
                  <a:off x="44" y="458"/>
                  <a:ext cx="692" cy="68"/>
                  <a:chOff x="44" y="458"/>
                  <a:chExt cx="692" cy="68"/>
                </a:xfrm>
              </p:grpSpPr>
              <p:sp>
                <p:nvSpPr>
                  <p:cNvPr id="1047" name="Rectangle 23">
                    <a:extLst>
                      <a:ext uri="{FF2B5EF4-FFF2-40B4-BE49-F238E27FC236}">
                        <a16:creationId xmlns:a16="http://schemas.microsoft.com/office/drawing/2014/main" xmlns="" id="{008CB1BB-00FC-4820-849E-DB1910AB23F9}"/>
                      </a:ext>
                    </a:extLst>
                  </p:cNvPr>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48" name="Rectangle 24">
                    <a:extLst>
                      <a:ext uri="{FF2B5EF4-FFF2-40B4-BE49-F238E27FC236}">
                        <a16:creationId xmlns:a16="http://schemas.microsoft.com/office/drawing/2014/main" xmlns="" id="{45F091B9-DE10-4C8D-892F-30F82F421226}"/>
                      </a:ext>
                    </a:extLst>
                  </p:cNvPr>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49" name="Rectangle 25">
                    <a:extLst>
                      <a:ext uri="{FF2B5EF4-FFF2-40B4-BE49-F238E27FC236}">
                        <a16:creationId xmlns:a16="http://schemas.microsoft.com/office/drawing/2014/main" xmlns="" id="{208282D8-E5FA-4071-8F73-AF86D7E2F91C}"/>
                      </a:ext>
                    </a:extLst>
                  </p:cNvPr>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50" name="Rectangle 26">
                    <a:extLst>
                      <a:ext uri="{FF2B5EF4-FFF2-40B4-BE49-F238E27FC236}">
                        <a16:creationId xmlns:a16="http://schemas.microsoft.com/office/drawing/2014/main" xmlns="" id="{531093F2-5B48-4B1E-8091-7BC99AC7678D}"/>
                      </a:ext>
                    </a:extLst>
                  </p:cNvPr>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51" name="Rectangle 27">
                    <a:extLst>
                      <a:ext uri="{FF2B5EF4-FFF2-40B4-BE49-F238E27FC236}">
                        <a16:creationId xmlns:a16="http://schemas.microsoft.com/office/drawing/2014/main" xmlns="" id="{F12FCE72-BFAF-460D-8698-ABEEC8C087D0}"/>
                      </a:ext>
                    </a:extLst>
                  </p:cNvPr>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52" name="Rectangle 28">
                    <a:extLst>
                      <a:ext uri="{FF2B5EF4-FFF2-40B4-BE49-F238E27FC236}">
                        <a16:creationId xmlns:a16="http://schemas.microsoft.com/office/drawing/2014/main" xmlns="" id="{E06139BC-BC45-4241-A5CD-8FCCD937FE62}"/>
                      </a:ext>
                    </a:extLst>
                  </p:cNvPr>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grpSp>
            <p:grpSp>
              <p:nvGrpSpPr>
                <p:cNvPr id="19" name="Group 36">
                  <a:extLst>
                    <a:ext uri="{FF2B5EF4-FFF2-40B4-BE49-F238E27FC236}">
                      <a16:creationId xmlns:a16="http://schemas.microsoft.com/office/drawing/2014/main" xmlns="" id="{6517BEF2-2B8E-43BB-8B24-3AECBB1E3E04}"/>
                    </a:ext>
                  </a:extLst>
                </p:cNvPr>
                <p:cNvGrpSpPr>
                  <a:grpSpLocks/>
                </p:cNvGrpSpPr>
                <p:nvPr/>
              </p:nvGrpSpPr>
              <p:grpSpPr bwMode="auto">
                <a:xfrm>
                  <a:off x="44" y="593"/>
                  <a:ext cx="692" cy="68"/>
                  <a:chOff x="44" y="593"/>
                  <a:chExt cx="692" cy="68"/>
                </a:xfrm>
              </p:grpSpPr>
              <p:sp>
                <p:nvSpPr>
                  <p:cNvPr id="1054" name="Rectangle 30">
                    <a:extLst>
                      <a:ext uri="{FF2B5EF4-FFF2-40B4-BE49-F238E27FC236}">
                        <a16:creationId xmlns:a16="http://schemas.microsoft.com/office/drawing/2014/main" xmlns="" id="{07F32F56-D78D-42EB-9DA3-D93B87590026}"/>
                      </a:ext>
                    </a:extLst>
                  </p:cNvPr>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55" name="Rectangle 31">
                    <a:extLst>
                      <a:ext uri="{FF2B5EF4-FFF2-40B4-BE49-F238E27FC236}">
                        <a16:creationId xmlns:a16="http://schemas.microsoft.com/office/drawing/2014/main" xmlns="" id="{1F8A902D-2ACA-4F0F-B04B-233E038CF017}"/>
                      </a:ext>
                    </a:extLst>
                  </p:cNvPr>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56" name="Rectangle 32">
                    <a:extLst>
                      <a:ext uri="{FF2B5EF4-FFF2-40B4-BE49-F238E27FC236}">
                        <a16:creationId xmlns:a16="http://schemas.microsoft.com/office/drawing/2014/main" xmlns="" id="{22C31EC5-D393-4F54-B40C-ACEB1E1FB1F0}"/>
                      </a:ext>
                    </a:extLst>
                  </p:cNvPr>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57" name="Rectangle 33">
                    <a:extLst>
                      <a:ext uri="{FF2B5EF4-FFF2-40B4-BE49-F238E27FC236}">
                        <a16:creationId xmlns:a16="http://schemas.microsoft.com/office/drawing/2014/main" xmlns="" id="{79BC4AA6-BA70-49BF-B1DD-8CC07FE0D3C2}"/>
                      </a:ext>
                    </a:extLst>
                  </p:cNvPr>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58" name="Rectangle 34">
                    <a:extLst>
                      <a:ext uri="{FF2B5EF4-FFF2-40B4-BE49-F238E27FC236}">
                        <a16:creationId xmlns:a16="http://schemas.microsoft.com/office/drawing/2014/main" xmlns="" id="{DA2FA35A-BB2C-4B2F-8185-1CEA0CCB0E36}"/>
                      </a:ext>
                    </a:extLst>
                  </p:cNvPr>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59" name="Rectangle 35">
                    <a:extLst>
                      <a:ext uri="{FF2B5EF4-FFF2-40B4-BE49-F238E27FC236}">
                        <a16:creationId xmlns:a16="http://schemas.microsoft.com/office/drawing/2014/main" xmlns="" id="{0E587EF6-8059-448B-B28A-931B410CFD57}"/>
                      </a:ext>
                    </a:extLst>
                  </p:cNvPr>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grpSp>
            <p:grpSp>
              <p:nvGrpSpPr>
                <p:cNvPr id="20" name="Group 43">
                  <a:extLst>
                    <a:ext uri="{FF2B5EF4-FFF2-40B4-BE49-F238E27FC236}">
                      <a16:creationId xmlns:a16="http://schemas.microsoft.com/office/drawing/2014/main" xmlns="" id="{3191A80B-EEE0-4AE0-ACA8-164F62D83C62}"/>
                    </a:ext>
                  </a:extLst>
                </p:cNvPr>
                <p:cNvGrpSpPr>
                  <a:grpSpLocks/>
                </p:cNvGrpSpPr>
                <p:nvPr/>
              </p:nvGrpSpPr>
              <p:grpSpPr bwMode="auto">
                <a:xfrm>
                  <a:off x="44" y="730"/>
                  <a:ext cx="692" cy="68"/>
                  <a:chOff x="44" y="730"/>
                  <a:chExt cx="692" cy="68"/>
                </a:xfrm>
              </p:grpSpPr>
              <p:sp>
                <p:nvSpPr>
                  <p:cNvPr id="1061" name="Rectangle 37">
                    <a:extLst>
                      <a:ext uri="{FF2B5EF4-FFF2-40B4-BE49-F238E27FC236}">
                        <a16:creationId xmlns:a16="http://schemas.microsoft.com/office/drawing/2014/main" xmlns="" id="{89E3BEAE-0538-4B2A-9DE7-1B7B112F100E}"/>
                      </a:ext>
                    </a:extLst>
                  </p:cNvPr>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62" name="Rectangle 38">
                    <a:extLst>
                      <a:ext uri="{FF2B5EF4-FFF2-40B4-BE49-F238E27FC236}">
                        <a16:creationId xmlns:a16="http://schemas.microsoft.com/office/drawing/2014/main" xmlns="" id="{8E0BD413-8003-40EC-9AC5-6D8BDDCCD488}"/>
                      </a:ext>
                    </a:extLst>
                  </p:cNvPr>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63" name="Rectangle 39">
                    <a:extLst>
                      <a:ext uri="{FF2B5EF4-FFF2-40B4-BE49-F238E27FC236}">
                        <a16:creationId xmlns:a16="http://schemas.microsoft.com/office/drawing/2014/main" xmlns="" id="{4A3E0906-6100-4FCD-B059-4FFC007D4C86}"/>
                      </a:ext>
                    </a:extLst>
                  </p:cNvPr>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64" name="Rectangle 40">
                    <a:extLst>
                      <a:ext uri="{FF2B5EF4-FFF2-40B4-BE49-F238E27FC236}">
                        <a16:creationId xmlns:a16="http://schemas.microsoft.com/office/drawing/2014/main" xmlns="" id="{CD5E40DD-A428-4978-A628-17CDB19E9950}"/>
                      </a:ext>
                    </a:extLst>
                  </p:cNvPr>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65" name="Rectangle 41">
                    <a:extLst>
                      <a:ext uri="{FF2B5EF4-FFF2-40B4-BE49-F238E27FC236}">
                        <a16:creationId xmlns:a16="http://schemas.microsoft.com/office/drawing/2014/main" xmlns="" id="{2CCC1868-D8D0-412A-BF1E-B9E3BA810CAC}"/>
                      </a:ext>
                    </a:extLst>
                  </p:cNvPr>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66" name="Rectangle 42">
                    <a:extLst>
                      <a:ext uri="{FF2B5EF4-FFF2-40B4-BE49-F238E27FC236}">
                        <a16:creationId xmlns:a16="http://schemas.microsoft.com/office/drawing/2014/main" xmlns="" id="{E03008FC-7060-419A-8C8A-212D4F3B4F42}"/>
                      </a:ext>
                    </a:extLst>
                  </p:cNvPr>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grpSp>
            <p:grpSp>
              <p:nvGrpSpPr>
                <p:cNvPr id="1096" name="Group 50">
                  <a:extLst>
                    <a:ext uri="{FF2B5EF4-FFF2-40B4-BE49-F238E27FC236}">
                      <a16:creationId xmlns:a16="http://schemas.microsoft.com/office/drawing/2014/main" xmlns="" id="{6EAAF471-1E1C-487A-9C48-4CACA29F8854}"/>
                    </a:ext>
                  </a:extLst>
                </p:cNvPr>
                <p:cNvGrpSpPr>
                  <a:grpSpLocks/>
                </p:cNvGrpSpPr>
                <p:nvPr/>
              </p:nvGrpSpPr>
              <p:grpSpPr bwMode="auto">
                <a:xfrm>
                  <a:off x="44" y="866"/>
                  <a:ext cx="692" cy="68"/>
                  <a:chOff x="44" y="866"/>
                  <a:chExt cx="692" cy="68"/>
                </a:xfrm>
              </p:grpSpPr>
              <p:sp>
                <p:nvSpPr>
                  <p:cNvPr id="1068" name="Rectangle 44">
                    <a:extLst>
                      <a:ext uri="{FF2B5EF4-FFF2-40B4-BE49-F238E27FC236}">
                        <a16:creationId xmlns:a16="http://schemas.microsoft.com/office/drawing/2014/main" xmlns="" id="{2EC3DACB-57F0-42AF-98CB-9FDC23787360}"/>
                      </a:ext>
                    </a:extLst>
                  </p:cNvPr>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69" name="Rectangle 45">
                    <a:extLst>
                      <a:ext uri="{FF2B5EF4-FFF2-40B4-BE49-F238E27FC236}">
                        <a16:creationId xmlns:a16="http://schemas.microsoft.com/office/drawing/2014/main" xmlns="" id="{61311F63-B763-4465-9B0A-1634FF3546A8}"/>
                      </a:ext>
                    </a:extLst>
                  </p:cNvPr>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70" name="Rectangle 46">
                    <a:extLst>
                      <a:ext uri="{FF2B5EF4-FFF2-40B4-BE49-F238E27FC236}">
                        <a16:creationId xmlns:a16="http://schemas.microsoft.com/office/drawing/2014/main" xmlns="" id="{615AB1E6-1B79-43FC-B25A-4D21EFD382E9}"/>
                      </a:ext>
                    </a:extLst>
                  </p:cNvPr>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71" name="Rectangle 47">
                    <a:extLst>
                      <a:ext uri="{FF2B5EF4-FFF2-40B4-BE49-F238E27FC236}">
                        <a16:creationId xmlns:a16="http://schemas.microsoft.com/office/drawing/2014/main" xmlns="" id="{EA504943-0557-40DA-ACC4-EF7EC4EC366E}"/>
                      </a:ext>
                    </a:extLst>
                  </p:cNvPr>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72" name="Rectangle 48">
                    <a:extLst>
                      <a:ext uri="{FF2B5EF4-FFF2-40B4-BE49-F238E27FC236}">
                        <a16:creationId xmlns:a16="http://schemas.microsoft.com/office/drawing/2014/main" xmlns="" id="{84906699-700F-4887-BE99-73288081B974}"/>
                      </a:ext>
                    </a:extLst>
                  </p:cNvPr>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73" name="Rectangle 49">
                    <a:extLst>
                      <a:ext uri="{FF2B5EF4-FFF2-40B4-BE49-F238E27FC236}">
                        <a16:creationId xmlns:a16="http://schemas.microsoft.com/office/drawing/2014/main" xmlns="" id="{5146757D-9BBA-43AC-B5AE-5ED1B8C51C4D}"/>
                      </a:ext>
                    </a:extLst>
                  </p:cNvPr>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grpSp>
            <p:grpSp>
              <p:nvGrpSpPr>
                <p:cNvPr id="21" name="Group 57">
                  <a:extLst>
                    <a:ext uri="{FF2B5EF4-FFF2-40B4-BE49-F238E27FC236}">
                      <a16:creationId xmlns:a16="http://schemas.microsoft.com/office/drawing/2014/main" xmlns="" id="{DDCC1A7D-1587-4B2F-A88B-3616A68B8783}"/>
                    </a:ext>
                  </a:extLst>
                </p:cNvPr>
                <p:cNvGrpSpPr>
                  <a:grpSpLocks/>
                </p:cNvGrpSpPr>
                <p:nvPr/>
              </p:nvGrpSpPr>
              <p:grpSpPr bwMode="auto">
                <a:xfrm>
                  <a:off x="44" y="1003"/>
                  <a:ext cx="692" cy="68"/>
                  <a:chOff x="44" y="1003"/>
                  <a:chExt cx="692" cy="68"/>
                </a:xfrm>
              </p:grpSpPr>
              <p:sp>
                <p:nvSpPr>
                  <p:cNvPr id="1075" name="Rectangle 51">
                    <a:extLst>
                      <a:ext uri="{FF2B5EF4-FFF2-40B4-BE49-F238E27FC236}">
                        <a16:creationId xmlns:a16="http://schemas.microsoft.com/office/drawing/2014/main" xmlns="" id="{15D8A9D8-83EE-4E88-A42D-3BDD58B79C03}"/>
                      </a:ext>
                    </a:extLst>
                  </p:cNvPr>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76" name="Rectangle 52">
                    <a:extLst>
                      <a:ext uri="{FF2B5EF4-FFF2-40B4-BE49-F238E27FC236}">
                        <a16:creationId xmlns:a16="http://schemas.microsoft.com/office/drawing/2014/main" xmlns="" id="{F58A3A36-F5E4-4410-AD78-5F9020791126}"/>
                      </a:ext>
                    </a:extLst>
                  </p:cNvPr>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77" name="Rectangle 53">
                    <a:extLst>
                      <a:ext uri="{FF2B5EF4-FFF2-40B4-BE49-F238E27FC236}">
                        <a16:creationId xmlns:a16="http://schemas.microsoft.com/office/drawing/2014/main" xmlns="" id="{A7ADB1DC-25BD-4D17-8FD4-E3C089C30241}"/>
                      </a:ext>
                    </a:extLst>
                  </p:cNvPr>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78" name="Rectangle 54">
                    <a:extLst>
                      <a:ext uri="{FF2B5EF4-FFF2-40B4-BE49-F238E27FC236}">
                        <a16:creationId xmlns:a16="http://schemas.microsoft.com/office/drawing/2014/main" xmlns="" id="{306C4449-80A8-4633-819B-410E125EB555}"/>
                      </a:ext>
                    </a:extLst>
                  </p:cNvPr>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79" name="Rectangle 55">
                    <a:extLst>
                      <a:ext uri="{FF2B5EF4-FFF2-40B4-BE49-F238E27FC236}">
                        <a16:creationId xmlns:a16="http://schemas.microsoft.com/office/drawing/2014/main" xmlns="" id="{B6EBED79-A32B-4373-B4D6-C31CB4AE4A48}"/>
                      </a:ext>
                    </a:extLst>
                  </p:cNvPr>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80" name="Rectangle 56">
                    <a:extLst>
                      <a:ext uri="{FF2B5EF4-FFF2-40B4-BE49-F238E27FC236}">
                        <a16:creationId xmlns:a16="http://schemas.microsoft.com/office/drawing/2014/main" xmlns="" id="{92FE5EB2-3766-4CF3-B552-2582CC67EC6E}"/>
                      </a:ext>
                    </a:extLst>
                  </p:cNvPr>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grpSp>
          </p:grpSp>
          <p:grpSp>
            <p:nvGrpSpPr>
              <p:cNvPr id="1033" name="Group 115">
                <a:extLst>
                  <a:ext uri="{FF2B5EF4-FFF2-40B4-BE49-F238E27FC236}">
                    <a16:creationId xmlns:a16="http://schemas.microsoft.com/office/drawing/2014/main" xmlns="" id="{622955F4-7AC0-4543-8C62-8D9FB2A58354}"/>
                  </a:ext>
                </a:extLst>
              </p:cNvPr>
              <p:cNvGrpSpPr>
                <a:grpSpLocks/>
              </p:cNvGrpSpPr>
              <p:nvPr/>
            </p:nvGrpSpPr>
            <p:grpSpPr bwMode="auto">
              <a:xfrm>
                <a:off x="4994" y="3212"/>
                <a:ext cx="691" cy="1021"/>
                <a:chOff x="4994" y="3212"/>
                <a:chExt cx="691" cy="1021"/>
              </a:xfrm>
            </p:grpSpPr>
            <p:grpSp>
              <p:nvGrpSpPr>
                <p:cNvPr id="1034" name="Group 65">
                  <a:extLst>
                    <a:ext uri="{FF2B5EF4-FFF2-40B4-BE49-F238E27FC236}">
                      <a16:creationId xmlns:a16="http://schemas.microsoft.com/office/drawing/2014/main" xmlns="" id="{BB11C367-BEC0-4992-9385-BED90A026299}"/>
                    </a:ext>
                  </a:extLst>
                </p:cNvPr>
                <p:cNvGrpSpPr>
                  <a:grpSpLocks/>
                </p:cNvGrpSpPr>
                <p:nvPr/>
              </p:nvGrpSpPr>
              <p:grpSpPr bwMode="auto">
                <a:xfrm>
                  <a:off x="4994" y="3212"/>
                  <a:ext cx="691" cy="68"/>
                  <a:chOff x="4994" y="3212"/>
                  <a:chExt cx="691" cy="68"/>
                </a:xfrm>
              </p:grpSpPr>
              <p:sp>
                <p:nvSpPr>
                  <p:cNvPr id="1083" name="Rectangle 59">
                    <a:extLst>
                      <a:ext uri="{FF2B5EF4-FFF2-40B4-BE49-F238E27FC236}">
                        <a16:creationId xmlns:a16="http://schemas.microsoft.com/office/drawing/2014/main" xmlns="" id="{AFE734B2-4D6B-4B69-BB80-1C35F16D1D76}"/>
                      </a:ext>
                    </a:extLst>
                  </p:cNvPr>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84" name="Rectangle 60">
                    <a:extLst>
                      <a:ext uri="{FF2B5EF4-FFF2-40B4-BE49-F238E27FC236}">
                        <a16:creationId xmlns:a16="http://schemas.microsoft.com/office/drawing/2014/main" xmlns="" id="{C6354CDB-F1B2-4FEC-9EA9-637594863C65}"/>
                      </a:ext>
                    </a:extLst>
                  </p:cNvPr>
                  <p:cNvSpPr>
                    <a:spLocks noChangeArrowheads="1"/>
                  </p:cNvSpPr>
                  <p:nvPr/>
                </p:nvSpPr>
                <p:spPr bwMode="auto">
                  <a:xfrm>
                    <a:off x="5115" y="3212"/>
                    <a:ext cx="64"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85" name="Rectangle 61">
                    <a:extLst>
                      <a:ext uri="{FF2B5EF4-FFF2-40B4-BE49-F238E27FC236}">
                        <a16:creationId xmlns:a16="http://schemas.microsoft.com/office/drawing/2014/main" xmlns="" id="{06E47F5E-DB17-4F81-9F2E-DD12EF5791AC}"/>
                      </a:ext>
                    </a:extLst>
                  </p:cNvPr>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86" name="Rectangle 62">
                    <a:extLst>
                      <a:ext uri="{FF2B5EF4-FFF2-40B4-BE49-F238E27FC236}">
                        <a16:creationId xmlns:a16="http://schemas.microsoft.com/office/drawing/2014/main" xmlns="" id="{0444A169-0F85-4E8C-B323-00EF61DD54DB}"/>
                      </a:ext>
                    </a:extLst>
                  </p:cNvPr>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87" name="Rectangle 63">
                    <a:extLst>
                      <a:ext uri="{FF2B5EF4-FFF2-40B4-BE49-F238E27FC236}">
                        <a16:creationId xmlns:a16="http://schemas.microsoft.com/office/drawing/2014/main" xmlns="" id="{4BEC42DF-0334-4C0C-BBEC-99FA2D4B1214}"/>
                      </a:ext>
                    </a:extLst>
                  </p:cNvPr>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88" name="Rectangle 64">
                    <a:extLst>
                      <a:ext uri="{FF2B5EF4-FFF2-40B4-BE49-F238E27FC236}">
                        <a16:creationId xmlns:a16="http://schemas.microsoft.com/office/drawing/2014/main" xmlns="" id="{AF64F33D-469E-48D1-9A95-9DA8BC9188F4}"/>
                      </a:ext>
                    </a:extLst>
                  </p:cNvPr>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grpSp>
            <p:grpSp>
              <p:nvGrpSpPr>
                <p:cNvPr id="1035" name="Group 72">
                  <a:extLst>
                    <a:ext uri="{FF2B5EF4-FFF2-40B4-BE49-F238E27FC236}">
                      <a16:creationId xmlns:a16="http://schemas.microsoft.com/office/drawing/2014/main" xmlns="" id="{B2441732-A93B-46C7-B18C-FCA6BEFCD0A7}"/>
                    </a:ext>
                  </a:extLst>
                </p:cNvPr>
                <p:cNvGrpSpPr>
                  <a:grpSpLocks/>
                </p:cNvGrpSpPr>
                <p:nvPr/>
              </p:nvGrpSpPr>
              <p:grpSpPr bwMode="auto">
                <a:xfrm>
                  <a:off x="4994" y="3346"/>
                  <a:ext cx="691" cy="68"/>
                  <a:chOff x="4994" y="3346"/>
                  <a:chExt cx="691" cy="68"/>
                </a:xfrm>
              </p:grpSpPr>
              <p:sp>
                <p:nvSpPr>
                  <p:cNvPr id="1090" name="Rectangle 66">
                    <a:extLst>
                      <a:ext uri="{FF2B5EF4-FFF2-40B4-BE49-F238E27FC236}">
                        <a16:creationId xmlns:a16="http://schemas.microsoft.com/office/drawing/2014/main" xmlns="" id="{B88FE6C2-8BFD-453C-A42D-08D7C4608648}"/>
                      </a:ext>
                    </a:extLst>
                  </p:cNvPr>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91" name="Rectangle 67">
                    <a:extLst>
                      <a:ext uri="{FF2B5EF4-FFF2-40B4-BE49-F238E27FC236}">
                        <a16:creationId xmlns:a16="http://schemas.microsoft.com/office/drawing/2014/main" xmlns="" id="{163E5671-F944-464B-85E4-55DA70C87D51}"/>
                      </a:ext>
                    </a:extLst>
                  </p:cNvPr>
                  <p:cNvSpPr>
                    <a:spLocks noChangeArrowheads="1"/>
                  </p:cNvSpPr>
                  <p:nvPr/>
                </p:nvSpPr>
                <p:spPr bwMode="auto">
                  <a:xfrm>
                    <a:off x="5115" y="3346"/>
                    <a:ext cx="64"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92" name="Rectangle 68">
                    <a:extLst>
                      <a:ext uri="{FF2B5EF4-FFF2-40B4-BE49-F238E27FC236}">
                        <a16:creationId xmlns:a16="http://schemas.microsoft.com/office/drawing/2014/main" xmlns="" id="{9D3B55F4-8672-4EC4-A13E-312ED7585C0E}"/>
                      </a:ext>
                    </a:extLst>
                  </p:cNvPr>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93" name="Rectangle 69">
                    <a:extLst>
                      <a:ext uri="{FF2B5EF4-FFF2-40B4-BE49-F238E27FC236}">
                        <a16:creationId xmlns:a16="http://schemas.microsoft.com/office/drawing/2014/main" xmlns="" id="{40752C2D-C80D-451F-B728-290AFBD1D52A}"/>
                      </a:ext>
                    </a:extLst>
                  </p:cNvPr>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94" name="Rectangle 70">
                    <a:extLst>
                      <a:ext uri="{FF2B5EF4-FFF2-40B4-BE49-F238E27FC236}">
                        <a16:creationId xmlns:a16="http://schemas.microsoft.com/office/drawing/2014/main" xmlns="" id="{39746260-8436-41A5-AE5B-6F33B361B20B}"/>
                      </a:ext>
                    </a:extLst>
                  </p:cNvPr>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95" name="Rectangle 71">
                    <a:extLst>
                      <a:ext uri="{FF2B5EF4-FFF2-40B4-BE49-F238E27FC236}">
                        <a16:creationId xmlns:a16="http://schemas.microsoft.com/office/drawing/2014/main" xmlns="" id="{DD360C5D-325B-480E-A052-42CF929ECADC}"/>
                      </a:ext>
                    </a:extLst>
                  </p:cNvPr>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grpSp>
            <p:grpSp>
              <p:nvGrpSpPr>
                <p:cNvPr id="1036" name="Group 79">
                  <a:extLst>
                    <a:ext uri="{FF2B5EF4-FFF2-40B4-BE49-F238E27FC236}">
                      <a16:creationId xmlns:a16="http://schemas.microsoft.com/office/drawing/2014/main" xmlns="" id="{15DB56A5-03DD-489C-9A28-044C5AD48B61}"/>
                    </a:ext>
                  </a:extLst>
                </p:cNvPr>
                <p:cNvGrpSpPr>
                  <a:grpSpLocks/>
                </p:cNvGrpSpPr>
                <p:nvPr/>
              </p:nvGrpSpPr>
              <p:grpSpPr bwMode="auto">
                <a:xfrm>
                  <a:off x="4994" y="3483"/>
                  <a:ext cx="691" cy="68"/>
                  <a:chOff x="4994" y="3483"/>
                  <a:chExt cx="691" cy="68"/>
                </a:xfrm>
              </p:grpSpPr>
              <p:sp>
                <p:nvSpPr>
                  <p:cNvPr id="1097" name="Rectangle 73">
                    <a:extLst>
                      <a:ext uri="{FF2B5EF4-FFF2-40B4-BE49-F238E27FC236}">
                        <a16:creationId xmlns:a16="http://schemas.microsoft.com/office/drawing/2014/main" xmlns="" id="{F0E4D09C-4F55-4157-88E6-4502178A1FEC}"/>
                      </a:ext>
                    </a:extLst>
                  </p:cNvPr>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98" name="Rectangle 74">
                    <a:extLst>
                      <a:ext uri="{FF2B5EF4-FFF2-40B4-BE49-F238E27FC236}">
                        <a16:creationId xmlns:a16="http://schemas.microsoft.com/office/drawing/2014/main" xmlns="" id="{37F2E5FC-58C1-4A34-95C9-9E39BFF76448}"/>
                      </a:ext>
                    </a:extLst>
                  </p:cNvPr>
                  <p:cNvSpPr>
                    <a:spLocks noChangeArrowheads="1"/>
                  </p:cNvSpPr>
                  <p:nvPr/>
                </p:nvSpPr>
                <p:spPr bwMode="auto">
                  <a:xfrm>
                    <a:off x="5115" y="3483"/>
                    <a:ext cx="64"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099" name="Rectangle 75">
                    <a:extLst>
                      <a:ext uri="{FF2B5EF4-FFF2-40B4-BE49-F238E27FC236}">
                        <a16:creationId xmlns:a16="http://schemas.microsoft.com/office/drawing/2014/main" xmlns="" id="{2AC47DCC-5782-4024-B66F-194F6411B4A6}"/>
                      </a:ext>
                    </a:extLst>
                  </p:cNvPr>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00" name="Rectangle 76">
                    <a:extLst>
                      <a:ext uri="{FF2B5EF4-FFF2-40B4-BE49-F238E27FC236}">
                        <a16:creationId xmlns:a16="http://schemas.microsoft.com/office/drawing/2014/main" xmlns="" id="{11773ECC-5BBA-4297-9889-57F434177AF4}"/>
                      </a:ext>
                    </a:extLst>
                  </p:cNvPr>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01" name="Rectangle 77">
                    <a:extLst>
                      <a:ext uri="{FF2B5EF4-FFF2-40B4-BE49-F238E27FC236}">
                        <a16:creationId xmlns:a16="http://schemas.microsoft.com/office/drawing/2014/main" xmlns="" id="{8CB81385-E96E-4E49-B89C-3BC3CC05C772}"/>
                      </a:ext>
                    </a:extLst>
                  </p:cNvPr>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02" name="Rectangle 78">
                    <a:extLst>
                      <a:ext uri="{FF2B5EF4-FFF2-40B4-BE49-F238E27FC236}">
                        <a16:creationId xmlns:a16="http://schemas.microsoft.com/office/drawing/2014/main" xmlns="" id="{3D1C1282-15A1-4CC8-840B-CA270327EC9D}"/>
                      </a:ext>
                    </a:extLst>
                  </p:cNvPr>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grpSp>
            <p:grpSp>
              <p:nvGrpSpPr>
                <p:cNvPr id="1037" name="Group 86">
                  <a:extLst>
                    <a:ext uri="{FF2B5EF4-FFF2-40B4-BE49-F238E27FC236}">
                      <a16:creationId xmlns:a16="http://schemas.microsoft.com/office/drawing/2014/main" xmlns="" id="{028A49E3-7EF2-4C1F-8475-EA6E06C7E4B5}"/>
                    </a:ext>
                  </a:extLst>
                </p:cNvPr>
                <p:cNvGrpSpPr>
                  <a:grpSpLocks/>
                </p:cNvGrpSpPr>
                <p:nvPr/>
              </p:nvGrpSpPr>
              <p:grpSpPr bwMode="auto">
                <a:xfrm>
                  <a:off x="4994" y="3620"/>
                  <a:ext cx="691" cy="68"/>
                  <a:chOff x="4994" y="3620"/>
                  <a:chExt cx="691" cy="68"/>
                </a:xfrm>
              </p:grpSpPr>
              <p:sp>
                <p:nvSpPr>
                  <p:cNvPr id="1104" name="Rectangle 80">
                    <a:extLst>
                      <a:ext uri="{FF2B5EF4-FFF2-40B4-BE49-F238E27FC236}">
                        <a16:creationId xmlns:a16="http://schemas.microsoft.com/office/drawing/2014/main" xmlns="" id="{35BFF8D5-0A8A-406E-BA64-5CF8BF5039F8}"/>
                      </a:ext>
                    </a:extLst>
                  </p:cNvPr>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05" name="Rectangle 81">
                    <a:extLst>
                      <a:ext uri="{FF2B5EF4-FFF2-40B4-BE49-F238E27FC236}">
                        <a16:creationId xmlns:a16="http://schemas.microsoft.com/office/drawing/2014/main" xmlns="" id="{5A05B4C9-29EA-45AE-8CC1-7817A85EA5AC}"/>
                      </a:ext>
                    </a:extLst>
                  </p:cNvPr>
                  <p:cNvSpPr>
                    <a:spLocks noChangeArrowheads="1"/>
                  </p:cNvSpPr>
                  <p:nvPr/>
                </p:nvSpPr>
                <p:spPr bwMode="auto">
                  <a:xfrm>
                    <a:off x="5115" y="3620"/>
                    <a:ext cx="64"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06" name="Rectangle 82">
                    <a:extLst>
                      <a:ext uri="{FF2B5EF4-FFF2-40B4-BE49-F238E27FC236}">
                        <a16:creationId xmlns:a16="http://schemas.microsoft.com/office/drawing/2014/main" xmlns="" id="{9D678A0F-D830-46D0-9D94-0FEE8218BF56}"/>
                      </a:ext>
                    </a:extLst>
                  </p:cNvPr>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07" name="Rectangle 83">
                    <a:extLst>
                      <a:ext uri="{FF2B5EF4-FFF2-40B4-BE49-F238E27FC236}">
                        <a16:creationId xmlns:a16="http://schemas.microsoft.com/office/drawing/2014/main" xmlns="" id="{06CDCC46-F9F4-482F-9647-87018D317FC9}"/>
                      </a:ext>
                    </a:extLst>
                  </p:cNvPr>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08" name="Rectangle 84">
                    <a:extLst>
                      <a:ext uri="{FF2B5EF4-FFF2-40B4-BE49-F238E27FC236}">
                        <a16:creationId xmlns:a16="http://schemas.microsoft.com/office/drawing/2014/main" xmlns="" id="{A1D8CE8B-3F65-420D-8692-4C2C798DC685}"/>
                      </a:ext>
                    </a:extLst>
                  </p:cNvPr>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09" name="Rectangle 85">
                    <a:extLst>
                      <a:ext uri="{FF2B5EF4-FFF2-40B4-BE49-F238E27FC236}">
                        <a16:creationId xmlns:a16="http://schemas.microsoft.com/office/drawing/2014/main" xmlns="" id="{1524E1F5-C261-4047-AF71-750B9C299C95}"/>
                      </a:ext>
                    </a:extLst>
                  </p:cNvPr>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grpSp>
            <p:grpSp>
              <p:nvGrpSpPr>
                <p:cNvPr id="1038" name="Group 93">
                  <a:extLst>
                    <a:ext uri="{FF2B5EF4-FFF2-40B4-BE49-F238E27FC236}">
                      <a16:creationId xmlns:a16="http://schemas.microsoft.com/office/drawing/2014/main" xmlns="" id="{52CB8C29-E3D9-41B7-8586-DD49AF00024C}"/>
                    </a:ext>
                  </a:extLst>
                </p:cNvPr>
                <p:cNvGrpSpPr>
                  <a:grpSpLocks/>
                </p:cNvGrpSpPr>
                <p:nvPr/>
              </p:nvGrpSpPr>
              <p:grpSpPr bwMode="auto">
                <a:xfrm>
                  <a:off x="4994" y="3755"/>
                  <a:ext cx="691" cy="68"/>
                  <a:chOff x="4994" y="3755"/>
                  <a:chExt cx="691" cy="68"/>
                </a:xfrm>
              </p:grpSpPr>
              <p:sp>
                <p:nvSpPr>
                  <p:cNvPr id="1111" name="Rectangle 87">
                    <a:extLst>
                      <a:ext uri="{FF2B5EF4-FFF2-40B4-BE49-F238E27FC236}">
                        <a16:creationId xmlns:a16="http://schemas.microsoft.com/office/drawing/2014/main" xmlns="" id="{AB612988-94A2-4CA7-AAEE-12A649E888B5}"/>
                      </a:ext>
                    </a:extLst>
                  </p:cNvPr>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12" name="Rectangle 88">
                    <a:extLst>
                      <a:ext uri="{FF2B5EF4-FFF2-40B4-BE49-F238E27FC236}">
                        <a16:creationId xmlns:a16="http://schemas.microsoft.com/office/drawing/2014/main" xmlns="" id="{332A016D-C9A9-4C97-AA17-437475E3CE3A}"/>
                      </a:ext>
                    </a:extLst>
                  </p:cNvPr>
                  <p:cNvSpPr>
                    <a:spLocks noChangeArrowheads="1"/>
                  </p:cNvSpPr>
                  <p:nvPr/>
                </p:nvSpPr>
                <p:spPr bwMode="auto">
                  <a:xfrm>
                    <a:off x="5115" y="3755"/>
                    <a:ext cx="64"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13" name="Rectangle 89">
                    <a:extLst>
                      <a:ext uri="{FF2B5EF4-FFF2-40B4-BE49-F238E27FC236}">
                        <a16:creationId xmlns:a16="http://schemas.microsoft.com/office/drawing/2014/main" xmlns="" id="{7A717384-F1F4-4F84-B772-B15763068A11}"/>
                      </a:ext>
                    </a:extLst>
                  </p:cNvPr>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14" name="Rectangle 90">
                    <a:extLst>
                      <a:ext uri="{FF2B5EF4-FFF2-40B4-BE49-F238E27FC236}">
                        <a16:creationId xmlns:a16="http://schemas.microsoft.com/office/drawing/2014/main" xmlns="" id="{3E62C434-CC51-4368-98F3-6D9B9F36B3D4}"/>
                      </a:ext>
                    </a:extLst>
                  </p:cNvPr>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15" name="Rectangle 91">
                    <a:extLst>
                      <a:ext uri="{FF2B5EF4-FFF2-40B4-BE49-F238E27FC236}">
                        <a16:creationId xmlns:a16="http://schemas.microsoft.com/office/drawing/2014/main" xmlns="" id="{5FBEF447-5632-4627-8EC7-909D132071C9}"/>
                      </a:ext>
                    </a:extLst>
                  </p:cNvPr>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16" name="Rectangle 92">
                    <a:extLst>
                      <a:ext uri="{FF2B5EF4-FFF2-40B4-BE49-F238E27FC236}">
                        <a16:creationId xmlns:a16="http://schemas.microsoft.com/office/drawing/2014/main" xmlns="" id="{44DDF8C6-599B-4968-9D55-7EE6EC3E3645}"/>
                      </a:ext>
                    </a:extLst>
                  </p:cNvPr>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grpSp>
            <p:grpSp>
              <p:nvGrpSpPr>
                <p:cNvPr id="1039" name="Group 100">
                  <a:extLst>
                    <a:ext uri="{FF2B5EF4-FFF2-40B4-BE49-F238E27FC236}">
                      <a16:creationId xmlns:a16="http://schemas.microsoft.com/office/drawing/2014/main" xmlns="" id="{F50F7DE5-F426-4B4C-B2BD-BEC3F1D60B31}"/>
                    </a:ext>
                  </a:extLst>
                </p:cNvPr>
                <p:cNvGrpSpPr>
                  <a:grpSpLocks/>
                </p:cNvGrpSpPr>
                <p:nvPr/>
              </p:nvGrpSpPr>
              <p:grpSpPr bwMode="auto">
                <a:xfrm>
                  <a:off x="4994" y="3892"/>
                  <a:ext cx="691" cy="68"/>
                  <a:chOff x="4994" y="3892"/>
                  <a:chExt cx="691" cy="68"/>
                </a:xfrm>
              </p:grpSpPr>
              <p:sp>
                <p:nvSpPr>
                  <p:cNvPr id="1118" name="Rectangle 94">
                    <a:extLst>
                      <a:ext uri="{FF2B5EF4-FFF2-40B4-BE49-F238E27FC236}">
                        <a16:creationId xmlns:a16="http://schemas.microsoft.com/office/drawing/2014/main" xmlns="" id="{A0B41D06-90A3-4B87-BA3A-02BF1637DCF7}"/>
                      </a:ext>
                    </a:extLst>
                  </p:cNvPr>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19" name="Rectangle 95">
                    <a:extLst>
                      <a:ext uri="{FF2B5EF4-FFF2-40B4-BE49-F238E27FC236}">
                        <a16:creationId xmlns:a16="http://schemas.microsoft.com/office/drawing/2014/main" xmlns="" id="{B82801E0-1A9E-4E95-BE9F-090DFE9D2A79}"/>
                      </a:ext>
                    </a:extLst>
                  </p:cNvPr>
                  <p:cNvSpPr>
                    <a:spLocks noChangeArrowheads="1"/>
                  </p:cNvSpPr>
                  <p:nvPr/>
                </p:nvSpPr>
                <p:spPr bwMode="auto">
                  <a:xfrm>
                    <a:off x="5115" y="3892"/>
                    <a:ext cx="64"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20" name="Rectangle 96">
                    <a:extLst>
                      <a:ext uri="{FF2B5EF4-FFF2-40B4-BE49-F238E27FC236}">
                        <a16:creationId xmlns:a16="http://schemas.microsoft.com/office/drawing/2014/main" xmlns="" id="{4877229D-BFCD-4F9F-B671-2135F1301755}"/>
                      </a:ext>
                    </a:extLst>
                  </p:cNvPr>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21" name="Rectangle 97">
                    <a:extLst>
                      <a:ext uri="{FF2B5EF4-FFF2-40B4-BE49-F238E27FC236}">
                        <a16:creationId xmlns:a16="http://schemas.microsoft.com/office/drawing/2014/main" xmlns="" id="{1DF9BE00-72FB-46D5-8860-02728BAF16EE}"/>
                      </a:ext>
                    </a:extLst>
                  </p:cNvPr>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22" name="Rectangle 98">
                    <a:extLst>
                      <a:ext uri="{FF2B5EF4-FFF2-40B4-BE49-F238E27FC236}">
                        <a16:creationId xmlns:a16="http://schemas.microsoft.com/office/drawing/2014/main" xmlns="" id="{DF744B62-3245-47AC-A13F-AFA0401E0D4E}"/>
                      </a:ext>
                    </a:extLst>
                  </p:cNvPr>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23" name="Rectangle 99">
                    <a:extLst>
                      <a:ext uri="{FF2B5EF4-FFF2-40B4-BE49-F238E27FC236}">
                        <a16:creationId xmlns:a16="http://schemas.microsoft.com/office/drawing/2014/main" xmlns="" id="{0D998F7F-C8E7-443F-AFE8-7441EE4F77ED}"/>
                      </a:ext>
                    </a:extLst>
                  </p:cNvPr>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grpSp>
            <p:grpSp>
              <p:nvGrpSpPr>
                <p:cNvPr id="1040" name="Group 107">
                  <a:extLst>
                    <a:ext uri="{FF2B5EF4-FFF2-40B4-BE49-F238E27FC236}">
                      <a16:creationId xmlns:a16="http://schemas.microsoft.com/office/drawing/2014/main" xmlns="" id="{09359B78-D38D-44F9-AFCC-D1396CE75D4F}"/>
                    </a:ext>
                  </a:extLst>
                </p:cNvPr>
                <p:cNvGrpSpPr>
                  <a:grpSpLocks/>
                </p:cNvGrpSpPr>
                <p:nvPr/>
              </p:nvGrpSpPr>
              <p:grpSpPr bwMode="auto">
                <a:xfrm>
                  <a:off x="4994" y="4028"/>
                  <a:ext cx="691" cy="68"/>
                  <a:chOff x="4994" y="4028"/>
                  <a:chExt cx="691" cy="68"/>
                </a:xfrm>
              </p:grpSpPr>
              <p:sp>
                <p:nvSpPr>
                  <p:cNvPr id="1125" name="Rectangle 101">
                    <a:extLst>
                      <a:ext uri="{FF2B5EF4-FFF2-40B4-BE49-F238E27FC236}">
                        <a16:creationId xmlns:a16="http://schemas.microsoft.com/office/drawing/2014/main" xmlns="" id="{FAD06432-2F7C-4307-805F-CDC1993E15C0}"/>
                      </a:ext>
                    </a:extLst>
                  </p:cNvPr>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26" name="Rectangle 102">
                    <a:extLst>
                      <a:ext uri="{FF2B5EF4-FFF2-40B4-BE49-F238E27FC236}">
                        <a16:creationId xmlns:a16="http://schemas.microsoft.com/office/drawing/2014/main" xmlns="" id="{1DC737CA-6767-45A1-91BE-990396C88E07}"/>
                      </a:ext>
                    </a:extLst>
                  </p:cNvPr>
                  <p:cNvSpPr>
                    <a:spLocks noChangeArrowheads="1"/>
                  </p:cNvSpPr>
                  <p:nvPr/>
                </p:nvSpPr>
                <p:spPr bwMode="auto">
                  <a:xfrm>
                    <a:off x="5115" y="4028"/>
                    <a:ext cx="64"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27" name="Rectangle 103">
                    <a:extLst>
                      <a:ext uri="{FF2B5EF4-FFF2-40B4-BE49-F238E27FC236}">
                        <a16:creationId xmlns:a16="http://schemas.microsoft.com/office/drawing/2014/main" xmlns="" id="{A3FD36AA-2AB5-46CD-84CF-BCC146BEC007}"/>
                      </a:ext>
                    </a:extLst>
                  </p:cNvPr>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28" name="Rectangle 104">
                    <a:extLst>
                      <a:ext uri="{FF2B5EF4-FFF2-40B4-BE49-F238E27FC236}">
                        <a16:creationId xmlns:a16="http://schemas.microsoft.com/office/drawing/2014/main" xmlns="" id="{9E0616B0-0AD1-4C8B-B747-E82FF031B0FC}"/>
                      </a:ext>
                    </a:extLst>
                  </p:cNvPr>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29" name="Rectangle 105">
                    <a:extLst>
                      <a:ext uri="{FF2B5EF4-FFF2-40B4-BE49-F238E27FC236}">
                        <a16:creationId xmlns:a16="http://schemas.microsoft.com/office/drawing/2014/main" xmlns="" id="{55C91566-F65C-48CE-8914-00C149E7A39E}"/>
                      </a:ext>
                    </a:extLst>
                  </p:cNvPr>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30" name="Rectangle 106">
                    <a:extLst>
                      <a:ext uri="{FF2B5EF4-FFF2-40B4-BE49-F238E27FC236}">
                        <a16:creationId xmlns:a16="http://schemas.microsoft.com/office/drawing/2014/main" xmlns="" id="{8C0051F5-4259-45FF-B396-803AFD774AE5}"/>
                      </a:ext>
                    </a:extLst>
                  </p:cNvPr>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grpSp>
            <p:grpSp>
              <p:nvGrpSpPr>
                <p:cNvPr id="1041" name="Group 114">
                  <a:extLst>
                    <a:ext uri="{FF2B5EF4-FFF2-40B4-BE49-F238E27FC236}">
                      <a16:creationId xmlns:a16="http://schemas.microsoft.com/office/drawing/2014/main" xmlns="" id="{7F0C2198-901B-40C9-839C-6A36A15E3C71}"/>
                    </a:ext>
                  </a:extLst>
                </p:cNvPr>
                <p:cNvGrpSpPr>
                  <a:grpSpLocks/>
                </p:cNvGrpSpPr>
                <p:nvPr/>
              </p:nvGrpSpPr>
              <p:grpSpPr bwMode="auto">
                <a:xfrm>
                  <a:off x="4994" y="4165"/>
                  <a:ext cx="691" cy="68"/>
                  <a:chOff x="4994" y="4165"/>
                  <a:chExt cx="691" cy="68"/>
                </a:xfrm>
              </p:grpSpPr>
              <p:sp>
                <p:nvSpPr>
                  <p:cNvPr id="1132" name="Rectangle 108">
                    <a:extLst>
                      <a:ext uri="{FF2B5EF4-FFF2-40B4-BE49-F238E27FC236}">
                        <a16:creationId xmlns:a16="http://schemas.microsoft.com/office/drawing/2014/main" xmlns="" id="{6557622F-311A-4711-8649-F9D3F00DEEAE}"/>
                      </a:ext>
                    </a:extLst>
                  </p:cNvPr>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33" name="Rectangle 109">
                    <a:extLst>
                      <a:ext uri="{FF2B5EF4-FFF2-40B4-BE49-F238E27FC236}">
                        <a16:creationId xmlns:a16="http://schemas.microsoft.com/office/drawing/2014/main" xmlns="" id="{031A6826-E82A-4E11-9A41-1B230F5A4ADD}"/>
                      </a:ext>
                    </a:extLst>
                  </p:cNvPr>
                  <p:cNvSpPr>
                    <a:spLocks noChangeArrowheads="1"/>
                  </p:cNvSpPr>
                  <p:nvPr/>
                </p:nvSpPr>
                <p:spPr bwMode="auto">
                  <a:xfrm>
                    <a:off x="5115" y="4165"/>
                    <a:ext cx="64"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34" name="Rectangle 110">
                    <a:extLst>
                      <a:ext uri="{FF2B5EF4-FFF2-40B4-BE49-F238E27FC236}">
                        <a16:creationId xmlns:a16="http://schemas.microsoft.com/office/drawing/2014/main" xmlns="" id="{380430D0-3B0E-4C5E-8BAC-B70507327C16}"/>
                      </a:ext>
                    </a:extLst>
                  </p:cNvPr>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35" name="Rectangle 111">
                    <a:extLst>
                      <a:ext uri="{FF2B5EF4-FFF2-40B4-BE49-F238E27FC236}">
                        <a16:creationId xmlns:a16="http://schemas.microsoft.com/office/drawing/2014/main" xmlns="" id="{57F226A1-0D19-4F65-8438-754DA71569F4}"/>
                      </a:ext>
                    </a:extLst>
                  </p:cNvPr>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36" name="Rectangle 112">
                    <a:extLst>
                      <a:ext uri="{FF2B5EF4-FFF2-40B4-BE49-F238E27FC236}">
                        <a16:creationId xmlns:a16="http://schemas.microsoft.com/office/drawing/2014/main" xmlns="" id="{7221AEA6-4F3E-4C6A-92B3-8074375B7D58}"/>
                      </a:ext>
                    </a:extLst>
                  </p:cNvPr>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sp>
                <p:nvSpPr>
                  <p:cNvPr id="1137" name="Rectangle 113">
                    <a:extLst>
                      <a:ext uri="{FF2B5EF4-FFF2-40B4-BE49-F238E27FC236}">
                        <a16:creationId xmlns:a16="http://schemas.microsoft.com/office/drawing/2014/main" xmlns="" id="{1DB24E4E-8788-464B-9134-C04D64D60662}"/>
                      </a:ext>
                    </a:extLst>
                  </p:cNvPr>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grpSp>
          </p:grpSp>
        </p:grpSp>
        <p:sp useBgFill="1">
          <p:nvSpPr>
            <p:cNvPr id="1141" name="Rectangle 117">
              <a:extLst>
                <a:ext uri="{FF2B5EF4-FFF2-40B4-BE49-F238E27FC236}">
                  <a16:creationId xmlns:a16="http://schemas.microsoft.com/office/drawing/2014/main" xmlns="" id="{6235C3FA-1232-4BD2-9500-E3EAFE24F206}"/>
                </a:ext>
              </a:extLst>
            </p:cNvPr>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lvl1pPr>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2pPr>
              <a:lvl3pPr marL="11430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3pPr>
              <a:lvl4pPr marL="16002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2057400" indent="-228600">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endParaRPr lang="it-IT" altLang="it-IT" sz="2200"/>
            </a:p>
          </p:txBody>
        </p:sp>
      </p:grpSp>
      <p:sp>
        <p:nvSpPr>
          <p:cNvPr id="1027" name="Rectangle 119">
            <a:extLst>
              <a:ext uri="{FF2B5EF4-FFF2-40B4-BE49-F238E27FC236}">
                <a16:creationId xmlns:a16="http://schemas.microsoft.com/office/drawing/2014/main" xmlns="" id="{B0614DD2-67F2-47A1-A582-36DA332D8B1E}"/>
              </a:ext>
            </a:extLst>
          </p:cNvPr>
          <p:cNvSpPr>
            <a:spLocks noGrp="1" noChangeArrowheads="1"/>
          </p:cNvSpPr>
          <p:nvPr>
            <p:ph type="title"/>
          </p:nvPr>
        </p:nvSpPr>
        <p:spPr bwMode="auto">
          <a:xfrm>
            <a:off x="1320800" y="609600"/>
            <a:ext cx="955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ctr" anchorCtr="0" compatLnSpc="1">
            <a:prstTxWarp prst="textNoShape">
              <a:avLst/>
            </a:prstTxWarp>
          </a:bodyPr>
          <a:lstStyle/>
          <a:p>
            <a:pPr lvl="0"/>
            <a:r>
              <a:rPr lang="en-US" altLang="it-IT"/>
              <a:t>Click to edit Master title style</a:t>
            </a:r>
          </a:p>
        </p:txBody>
      </p:sp>
      <p:sp>
        <p:nvSpPr>
          <p:cNvPr id="1028" name="Rectangle 120">
            <a:extLst>
              <a:ext uri="{FF2B5EF4-FFF2-40B4-BE49-F238E27FC236}">
                <a16:creationId xmlns:a16="http://schemas.microsoft.com/office/drawing/2014/main" xmlns="" id="{FE1B6C61-AECE-488B-A277-DE4539B645E6}"/>
              </a:ext>
            </a:extLst>
          </p:cNvPr>
          <p:cNvSpPr>
            <a:spLocks noGrp="1" noChangeArrowheads="1"/>
          </p:cNvSpPr>
          <p:nvPr>
            <p:ph type="body" idx="1"/>
          </p:nvPr>
        </p:nvSpPr>
        <p:spPr bwMode="auto">
          <a:xfrm>
            <a:off x="1320800" y="1981200"/>
            <a:ext cx="9550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it-IT"/>
              <a:t>Click to edit Master text styles</a:t>
            </a:r>
          </a:p>
          <a:p>
            <a:pPr lvl="1"/>
            <a:r>
              <a:rPr lang="en-US" altLang="it-IT"/>
              <a:t>Second level</a:t>
            </a:r>
          </a:p>
          <a:p>
            <a:pPr lvl="2"/>
            <a:r>
              <a:rPr lang="en-US" altLang="it-IT"/>
              <a:t>Third level</a:t>
            </a:r>
          </a:p>
          <a:p>
            <a:pPr lvl="3"/>
            <a:r>
              <a:rPr lang="en-US" altLang="it-IT"/>
              <a:t>Fourth level</a:t>
            </a:r>
          </a:p>
          <a:p>
            <a:pPr lvl="4"/>
            <a:r>
              <a:rPr lang="en-US" altLang="it-IT"/>
              <a:t>Fifth level</a:t>
            </a:r>
          </a:p>
        </p:txBody>
      </p:sp>
      <p:pic>
        <p:nvPicPr>
          <p:cNvPr id="1029" name="Picture 121">
            <a:extLst>
              <a:ext uri="{FF2B5EF4-FFF2-40B4-BE49-F238E27FC236}">
                <a16:creationId xmlns:a16="http://schemas.microsoft.com/office/drawing/2014/main" xmlns="" id="{36BB9BBA-5255-47B5-BC6E-EF66DB697FD0}"/>
              </a:ext>
            </a:extLst>
          </p:cNvPr>
          <p:cNvPicPr>
            <a:picLocks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30386" y="5661028"/>
            <a:ext cx="1303215"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28380010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lnSpc>
          <a:spcPct val="90000"/>
        </a:lnSpc>
        <a:spcBef>
          <a:spcPct val="0"/>
        </a:spcBef>
        <a:spcAft>
          <a:spcPct val="0"/>
        </a:spcAft>
        <a:defRPr sz="36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lnSpc>
          <a:spcPct val="90000"/>
        </a:lnSpc>
        <a:spcBef>
          <a:spcPct val="0"/>
        </a:spcBef>
        <a:spcAft>
          <a:spcPct val="0"/>
        </a:spcAft>
        <a:defRPr sz="3600" b="1">
          <a:solidFill>
            <a:schemeClr val="tx2"/>
          </a:solidFill>
          <a:latin typeface="Times New Roman" charset="0"/>
          <a:ea typeface="MS PGothic" panose="020B0600070205080204" pitchFamily="34" charset="-128"/>
          <a:cs typeface="MS PGothic" panose="020B0600070205080204" pitchFamily="34" charset="-128"/>
        </a:defRPr>
      </a:lvl2pPr>
      <a:lvl3pPr algn="ctr" rtl="0" eaLnBrk="0" fontAlgn="base" hangingPunct="0">
        <a:lnSpc>
          <a:spcPct val="90000"/>
        </a:lnSpc>
        <a:spcBef>
          <a:spcPct val="0"/>
        </a:spcBef>
        <a:spcAft>
          <a:spcPct val="0"/>
        </a:spcAft>
        <a:defRPr sz="3600" b="1">
          <a:solidFill>
            <a:schemeClr val="tx2"/>
          </a:solidFill>
          <a:latin typeface="Times New Roman" charset="0"/>
          <a:ea typeface="MS PGothic" panose="020B0600070205080204" pitchFamily="34" charset="-128"/>
          <a:cs typeface="MS PGothic" panose="020B0600070205080204" pitchFamily="34" charset="-128"/>
        </a:defRPr>
      </a:lvl3pPr>
      <a:lvl4pPr algn="ctr" rtl="0" eaLnBrk="0" fontAlgn="base" hangingPunct="0">
        <a:lnSpc>
          <a:spcPct val="90000"/>
        </a:lnSpc>
        <a:spcBef>
          <a:spcPct val="0"/>
        </a:spcBef>
        <a:spcAft>
          <a:spcPct val="0"/>
        </a:spcAft>
        <a:defRPr sz="3600" b="1">
          <a:solidFill>
            <a:schemeClr val="tx2"/>
          </a:solidFill>
          <a:latin typeface="Times New Roman" charset="0"/>
          <a:ea typeface="MS PGothic" panose="020B0600070205080204" pitchFamily="34" charset="-128"/>
          <a:cs typeface="MS PGothic" panose="020B0600070205080204" pitchFamily="34" charset="-128"/>
        </a:defRPr>
      </a:lvl4pPr>
      <a:lvl5pPr algn="ctr" rtl="0" eaLnBrk="0" fontAlgn="base" hangingPunct="0">
        <a:lnSpc>
          <a:spcPct val="90000"/>
        </a:lnSpc>
        <a:spcBef>
          <a:spcPct val="0"/>
        </a:spcBef>
        <a:spcAft>
          <a:spcPct val="0"/>
        </a:spcAft>
        <a:defRPr sz="3600" b="1">
          <a:solidFill>
            <a:schemeClr val="tx2"/>
          </a:solidFill>
          <a:latin typeface="Times New Roman" charset="0"/>
          <a:ea typeface="MS PGothic" panose="020B0600070205080204" pitchFamily="34" charset="-128"/>
          <a:cs typeface="MS PGothic" panose="020B0600070205080204" pitchFamily="34" charset="-128"/>
        </a:defRPr>
      </a:lvl5pPr>
      <a:lvl6pPr marL="457200" algn="ctr" rtl="0" eaLnBrk="0" fontAlgn="base" hangingPunct="0">
        <a:lnSpc>
          <a:spcPct val="90000"/>
        </a:lnSpc>
        <a:spcBef>
          <a:spcPct val="0"/>
        </a:spcBef>
        <a:spcAft>
          <a:spcPct val="0"/>
        </a:spcAft>
        <a:defRPr sz="3600" b="1">
          <a:solidFill>
            <a:schemeClr val="tx2"/>
          </a:solidFill>
          <a:latin typeface="Times New Roman" charset="0"/>
        </a:defRPr>
      </a:lvl6pPr>
      <a:lvl7pPr marL="914400" algn="ctr" rtl="0" eaLnBrk="0" fontAlgn="base" hangingPunct="0">
        <a:lnSpc>
          <a:spcPct val="90000"/>
        </a:lnSpc>
        <a:spcBef>
          <a:spcPct val="0"/>
        </a:spcBef>
        <a:spcAft>
          <a:spcPct val="0"/>
        </a:spcAft>
        <a:defRPr sz="3600" b="1">
          <a:solidFill>
            <a:schemeClr val="tx2"/>
          </a:solidFill>
          <a:latin typeface="Times New Roman" charset="0"/>
        </a:defRPr>
      </a:lvl7pPr>
      <a:lvl8pPr marL="1371600" algn="ctr" rtl="0" eaLnBrk="0" fontAlgn="base" hangingPunct="0">
        <a:lnSpc>
          <a:spcPct val="90000"/>
        </a:lnSpc>
        <a:spcBef>
          <a:spcPct val="0"/>
        </a:spcBef>
        <a:spcAft>
          <a:spcPct val="0"/>
        </a:spcAft>
        <a:defRPr sz="3600" b="1">
          <a:solidFill>
            <a:schemeClr val="tx2"/>
          </a:solidFill>
          <a:latin typeface="Times New Roman" charset="0"/>
        </a:defRPr>
      </a:lvl8pPr>
      <a:lvl9pPr marL="1828800" algn="ctr" rtl="0" eaLnBrk="0" fontAlgn="base" hangingPunct="0">
        <a:lnSpc>
          <a:spcPct val="90000"/>
        </a:lnSpc>
        <a:spcBef>
          <a:spcPct val="0"/>
        </a:spcBef>
        <a:spcAft>
          <a:spcPct val="0"/>
        </a:spcAft>
        <a:defRPr sz="3600" b="1">
          <a:solidFill>
            <a:schemeClr val="tx2"/>
          </a:solidFill>
          <a:latin typeface="Times New Roman" charset="0"/>
        </a:defRPr>
      </a:lvl9pPr>
    </p:titleStyle>
    <p:bodyStyle>
      <a:lvl1pPr marL="285750" indent="-285750" algn="l" rtl="0" eaLnBrk="0" fontAlgn="base" hangingPunct="0">
        <a:lnSpc>
          <a:spcPct val="90000"/>
        </a:lnSpc>
        <a:spcBef>
          <a:spcPct val="30000"/>
        </a:spcBef>
        <a:spcAft>
          <a:spcPct val="0"/>
        </a:spcAft>
        <a:defRPr sz="2400" b="1">
          <a:solidFill>
            <a:schemeClr val="tx1"/>
          </a:solidFill>
          <a:latin typeface="+mn-lt"/>
          <a:ea typeface="MS PGothic" panose="020B0600070205080204" pitchFamily="34" charset="-128"/>
          <a:cs typeface="MS PGothic" panose="020B0600070205080204" pitchFamily="34" charset="-128"/>
        </a:defRPr>
      </a:lvl1pPr>
      <a:lvl2pPr marL="685800" indent="-228600" algn="l" rtl="0" eaLnBrk="0" fontAlgn="base" hangingPunct="0">
        <a:lnSpc>
          <a:spcPct val="90000"/>
        </a:lnSpc>
        <a:spcBef>
          <a:spcPct val="30000"/>
        </a:spcBef>
        <a:spcAft>
          <a:spcPct val="0"/>
        </a:spcAft>
        <a:defRPr b="1">
          <a:solidFill>
            <a:schemeClr val="tx1"/>
          </a:solidFill>
          <a:latin typeface="+mn-lt"/>
          <a:ea typeface="MS PGothic" panose="020B0600070205080204" pitchFamily="34" charset="-128"/>
          <a:cs typeface="MS PGothic" panose="020B0600070205080204" pitchFamily="34" charset="-128"/>
        </a:defRPr>
      </a:lvl2pPr>
      <a:lvl3pPr marL="1143000" indent="-228600" algn="l" rtl="0" eaLnBrk="0" fontAlgn="base" hangingPunct="0">
        <a:lnSpc>
          <a:spcPct val="90000"/>
        </a:lnSpc>
        <a:spcBef>
          <a:spcPct val="30000"/>
        </a:spcBef>
        <a:spcAft>
          <a:spcPct val="0"/>
        </a:spcAft>
        <a:defRPr b="1">
          <a:solidFill>
            <a:schemeClr val="tx1"/>
          </a:solidFill>
          <a:latin typeface="+mn-lt"/>
          <a:ea typeface="MS PGothic" panose="020B0600070205080204" pitchFamily="34" charset="-128"/>
          <a:cs typeface="MS PGothic" panose="020B0600070205080204" pitchFamily="34" charset="-128"/>
        </a:defRPr>
      </a:lvl3pPr>
      <a:lvl4pPr marL="1543050" indent="-171450" algn="l" rtl="0" eaLnBrk="0" fontAlgn="base" hangingPunct="0">
        <a:lnSpc>
          <a:spcPct val="90000"/>
        </a:lnSpc>
        <a:spcBef>
          <a:spcPct val="30000"/>
        </a:spcBef>
        <a:spcAft>
          <a:spcPct val="0"/>
        </a:spcAft>
        <a:defRPr sz="1400" b="1">
          <a:solidFill>
            <a:schemeClr val="tx1"/>
          </a:solidFill>
          <a:latin typeface="+mn-lt"/>
          <a:ea typeface="MS PGothic" panose="020B0600070205080204" pitchFamily="34" charset="-128"/>
          <a:cs typeface="MS PGothic" panose="020B0600070205080204" pitchFamily="34" charset="-128"/>
        </a:defRPr>
      </a:lvl4pPr>
      <a:lvl5pPr marL="2000250" indent="-171450" algn="l" rtl="0" eaLnBrk="0" fontAlgn="base" hangingPunct="0">
        <a:lnSpc>
          <a:spcPct val="90000"/>
        </a:lnSpc>
        <a:spcBef>
          <a:spcPct val="30000"/>
        </a:spcBef>
        <a:spcAft>
          <a:spcPct val="0"/>
        </a:spcAft>
        <a:defRPr sz="1400" b="1">
          <a:solidFill>
            <a:schemeClr val="tx1"/>
          </a:solidFill>
          <a:latin typeface="+mn-lt"/>
          <a:ea typeface="MS PGothic" panose="020B0600070205080204" pitchFamily="34" charset="-128"/>
          <a:cs typeface="MS PGothic" panose="020B0600070205080204" pitchFamily="34" charset="-128"/>
        </a:defRPr>
      </a:lvl5pPr>
      <a:lvl6pPr marL="2457450" indent="-171450" algn="l" rtl="0" eaLnBrk="0" fontAlgn="base" hangingPunct="0">
        <a:lnSpc>
          <a:spcPct val="90000"/>
        </a:lnSpc>
        <a:spcBef>
          <a:spcPct val="30000"/>
        </a:spcBef>
        <a:spcAft>
          <a:spcPct val="0"/>
        </a:spcAft>
        <a:defRPr sz="1400" b="1">
          <a:solidFill>
            <a:schemeClr val="tx1"/>
          </a:solidFill>
          <a:latin typeface="+mn-lt"/>
          <a:ea typeface="ＭＳ Ｐゴシック" charset="-128"/>
        </a:defRPr>
      </a:lvl6pPr>
      <a:lvl7pPr marL="2914650" indent="-171450" algn="l" rtl="0" eaLnBrk="0" fontAlgn="base" hangingPunct="0">
        <a:lnSpc>
          <a:spcPct val="90000"/>
        </a:lnSpc>
        <a:spcBef>
          <a:spcPct val="30000"/>
        </a:spcBef>
        <a:spcAft>
          <a:spcPct val="0"/>
        </a:spcAft>
        <a:defRPr sz="1400" b="1">
          <a:solidFill>
            <a:schemeClr val="tx1"/>
          </a:solidFill>
          <a:latin typeface="+mn-lt"/>
          <a:ea typeface="ＭＳ Ｐゴシック" charset="-128"/>
        </a:defRPr>
      </a:lvl7pPr>
      <a:lvl8pPr marL="3371850" indent="-171450" algn="l" rtl="0" eaLnBrk="0" fontAlgn="base" hangingPunct="0">
        <a:lnSpc>
          <a:spcPct val="90000"/>
        </a:lnSpc>
        <a:spcBef>
          <a:spcPct val="30000"/>
        </a:spcBef>
        <a:spcAft>
          <a:spcPct val="0"/>
        </a:spcAft>
        <a:defRPr sz="1400" b="1">
          <a:solidFill>
            <a:schemeClr val="tx1"/>
          </a:solidFill>
          <a:latin typeface="+mn-lt"/>
          <a:ea typeface="ＭＳ Ｐゴシック" charset="-128"/>
        </a:defRPr>
      </a:lvl8pPr>
      <a:lvl9pPr marL="3829050" indent="-171450" algn="l" rtl="0" eaLnBrk="0" fontAlgn="base" hangingPunct="0">
        <a:lnSpc>
          <a:spcPct val="90000"/>
        </a:lnSpc>
        <a:spcBef>
          <a:spcPct val="30000"/>
        </a:spcBef>
        <a:spcAft>
          <a:spcPct val="0"/>
        </a:spcAft>
        <a:defRPr sz="14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tools.ietf.org/wg/ccamp" TargetMode="External"/><Relationship Id="rId5" Type="http://schemas.openxmlformats.org/officeDocument/2006/relationships/hyperlink" Target="http://datatracker.ietf.org/wg/ccamp/" TargetMode="External"/><Relationship Id="rId4" Type="http://schemas.openxmlformats.org/officeDocument/2006/relationships/hyperlink" Target="https://tools.ietf.org/wg/ccamp/agenda"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tools.ietf.org/wg/ccamp/draft-ietf-ccamp-flexigrid-media-channel-yang/"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hyperlink" Target="https://tools.ietf.org/wg/ccamp/draft-ietf-ccamp-gmpls-otn-b100g-applicability/" TargetMode="External"/><Relationship Id="rId5" Type="http://schemas.openxmlformats.org/officeDocument/2006/relationships/hyperlink" Target="https://tools.ietf.org/wg/ccamp/draft-ietf-ccamp-mw-topo-yang/" TargetMode="External"/><Relationship Id="rId4" Type="http://schemas.openxmlformats.org/officeDocument/2006/relationships/hyperlink" Target="https://tools.ietf.org/wg/ccamp/draft-ietf-ccamp-wson-iv-encode/"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tools.ietf.org/html/draft-ietf-ccamp-client-signal-yang-01" TargetMode="External"/><Relationship Id="rId3" Type="http://schemas.openxmlformats.org/officeDocument/2006/relationships/hyperlink" Target="https://tools.ietf.org/html/draft-ietf-ccamp-optical-impairment-topology-yang-02" TargetMode="External"/><Relationship Id="rId7" Type="http://schemas.openxmlformats.org/officeDocument/2006/relationships/hyperlink" Target="https://tools.ietf.org/html/draft-ietf-ccamp-wson-yang-23"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https://tools.ietf.org/html/draft-ietf-ccamp-layer0-types-02" TargetMode="External"/><Relationship Id="rId11" Type="http://schemas.openxmlformats.org/officeDocument/2006/relationships/hyperlink" Target="https://tools.ietf.org/html/draft-ietf-ccamp-transport-nbi-app-statement-05" TargetMode="External"/><Relationship Id="rId5" Type="http://schemas.openxmlformats.org/officeDocument/2006/relationships/hyperlink" Target="https://tools.ietf.org/html/draft-ietf-ccamp-otn-topo-yang-09" TargetMode="External"/><Relationship Id="rId10" Type="http://schemas.openxmlformats.org/officeDocument/2006/relationships/hyperlink" Target="https://tools.ietf.org/html/draft-ietf-ccamp-dwdm-if-param-yang-02" TargetMode="External"/><Relationship Id="rId4" Type="http://schemas.openxmlformats.org/officeDocument/2006/relationships/hyperlink" Target="https://tools.ietf.org/html/draft-ietf-ccamp-layer1-types-03" TargetMode="External"/><Relationship Id="rId9" Type="http://schemas.openxmlformats.org/officeDocument/2006/relationships/hyperlink" Target="https://tools.ietf.org/html/draft-ietf-ccamp-dwdm-if-lmp-01"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tools.ietf.org/wg/ccamp/draft-ietf-ccamp-dwdm-if-mng-ctrl-fwk/"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hyperlink" Target="https://tools.ietf.org/wg/ccamp/draft-ietf-ccamp-flexigrid-yang/"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tools.ietf.org/wg/ccamp/draft-ietf-ccamp-gmpls-otn-b100g-applicability/"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hyperlink" Target="https://tools.ietf.org/wg/ccamp/draft-ietf-ccamp-otn-tunnel-model/" TargetMode="External"/><Relationship Id="rId4" Type="http://schemas.openxmlformats.org/officeDocument/2006/relationships/hyperlink" Target="https://tools.ietf.org/wg/ccamp/draft-ietf-ccamp-l1csm-yang/"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tools.ietf.org/wg/ccamp/draft-ietf-ccamp-transport-nbi-app-statement/"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s://tools.ietf.org/wg/ccamp/draft-ietf-ccamp-wson-tunnel-model/" TargetMode="External"/><Relationship Id="rId4" Type="http://schemas.openxmlformats.org/officeDocument/2006/relationships/hyperlink" Target="https://tools.ietf.org/wg/ccamp/draft-ietf-ccamp-wson-iv-info/"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datatracker.ietf.org/liaison/1654/"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hyperlink" Target="https://www.ietf.org/privacy-policy/"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datatracker.ietf.org/meeting/106/materials.htm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hullet.conf.meetecho.com/q-meetecho/login.jsp?ietf=ccamp"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hyperlink" Target="https://etherpad.ietf.org/p/notes-ietf-106-ccamp?useMonospaceFont=true"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mailto:daniele.ceccarelli@ericsson.com"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hyperlink" Target="mailto:db3546@att.com" TargetMode="External"/><Relationship Id="rId5" Type="http://schemas.openxmlformats.org/officeDocument/2006/relationships/hyperlink" Target="mailto:oscar.gonzalezdedios@telefonica.com" TargetMode="External"/><Relationship Id="rId4" Type="http://schemas.openxmlformats.org/officeDocument/2006/relationships/hyperlink" Target="mailto:zhangfatai@huawei.com"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timgsa.baidu.com/timg?image&amp;quality=80&amp;size=b9999_10000&amp;sec=1573647145445&amp;di=3080ed445d5bd930de674bb21ab43312&amp;imgtype=0&amp;src=http%3A%2F%2Fwww.welltrend.com.cn%2FUploads%2FEditor%2F2017-10-11%2F59ddc4744086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12192000" cy="5029200"/>
          </a:xfrm>
          <a:prstGeom prst="rect">
            <a:avLst/>
          </a:prstGeom>
          <a:noFill/>
          <a:extLst>
            <a:ext uri="{909E8E84-426E-40DD-AFC4-6F175D3DCCD1}">
              <a14:hiddenFill xmlns:a14="http://schemas.microsoft.com/office/drawing/2010/main">
                <a:solidFill>
                  <a:srgbClr val="FFFFFF"/>
                </a:solidFill>
              </a14:hiddenFill>
            </a:ext>
          </a:extLst>
        </p:spPr>
      </p:pic>
      <p:sp>
        <p:nvSpPr>
          <p:cNvPr id="2051" name="Rectangle 2"/>
          <p:cNvSpPr>
            <a:spLocks noGrp="1" noChangeArrowheads="1"/>
          </p:cNvSpPr>
          <p:nvPr>
            <p:ph type="subTitle" idx="1"/>
          </p:nvPr>
        </p:nvSpPr>
        <p:spPr>
          <a:xfrm>
            <a:off x="1219200" y="5029200"/>
            <a:ext cx="9906000" cy="1752600"/>
          </a:xfrm>
        </p:spPr>
        <p:txBody>
          <a:bodyPr/>
          <a:lstStyle/>
          <a:p>
            <a:pPr algn="l"/>
            <a:r>
              <a:rPr lang="en-US" sz="2400" dirty="0">
                <a:solidFill>
                  <a:schemeClr val="tx1"/>
                </a:solidFill>
              </a:rPr>
              <a:t>Online Agenda and Slides at: </a:t>
            </a:r>
            <a:r>
              <a:rPr lang="en-US" sz="2400" dirty="0">
                <a:solidFill>
                  <a:schemeClr val="tx1"/>
                </a:solidFill>
                <a:hlinkClick r:id="rId4"/>
              </a:rPr>
              <a:t>https://tools.ietf.org/wg/ccamp/agenda</a:t>
            </a:r>
            <a:r>
              <a:rPr lang="en-US" sz="2400" dirty="0">
                <a:solidFill>
                  <a:schemeClr val="tx1"/>
                </a:solidFill>
              </a:rPr>
              <a:t> </a:t>
            </a:r>
          </a:p>
          <a:p>
            <a:pPr algn="l"/>
            <a:r>
              <a:rPr lang="en-US" sz="2400" dirty="0">
                <a:solidFill>
                  <a:schemeClr val="tx1"/>
                </a:solidFill>
              </a:rPr>
              <a:t>Data tracker: </a:t>
            </a:r>
            <a:r>
              <a:rPr lang="en-US" sz="2400" dirty="0">
                <a:solidFill>
                  <a:schemeClr val="tx1"/>
                </a:solidFill>
                <a:hlinkClick r:id="rId5"/>
              </a:rPr>
              <a:t>http://datatracker.ietf.org/wg/ccamp/</a:t>
            </a:r>
            <a:endParaRPr lang="en-US" sz="2400" dirty="0">
              <a:solidFill>
                <a:schemeClr val="tx1"/>
              </a:solidFill>
            </a:endParaRPr>
          </a:p>
          <a:p>
            <a:pPr algn="l"/>
            <a:r>
              <a:rPr lang="en-US" sz="2400" dirty="0">
                <a:solidFill>
                  <a:schemeClr val="tx1"/>
                </a:solidFill>
              </a:rPr>
              <a:t>Tools page: </a:t>
            </a:r>
            <a:r>
              <a:rPr lang="en-US" sz="2400" dirty="0">
                <a:solidFill>
                  <a:schemeClr val="tx1"/>
                </a:solidFill>
                <a:hlinkClick r:id="rId6"/>
              </a:rPr>
              <a:t>http://tools.ietf.org/wg/ccamp</a:t>
            </a:r>
          </a:p>
        </p:txBody>
      </p:sp>
      <p:sp>
        <p:nvSpPr>
          <p:cNvPr id="2050" name="Rectangle 1"/>
          <p:cNvSpPr>
            <a:spLocks noGrp="1" noChangeArrowheads="1"/>
          </p:cNvSpPr>
          <p:nvPr>
            <p:ph type="ctrTitle"/>
          </p:nvPr>
        </p:nvSpPr>
        <p:spPr>
          <a:xfrm>
            <a:off x="1905000" y="3276600"/>
            <a:ext cx="8763000" cy="584775"/>
          </a:xfrm>
        </p:spPr>
        <p:txBody>
          <a:bodyPr/>
          <a:lstStyle/>
          <a:p>
            <a:pPr algn="l"/>
            <a:r>
              <a:rPr lang="en-US" sz="6000" dirty="0">
                <a:solidFill>
                  <a:schemeClr val="accent1">
                    <a:lumMod val="60000"/>
                    <a:lumOff val="40000"/>
                  </a:schemeClr>
                </a:solidFill>
              </a:rPr>
              <a:t>CCAMP Working Group</a:t>
            </a:r>
          </a:p>
        </p:txBody>
      </p:sp>
      <p:sp>
        <p:nvSpPr>
          <p:cNvPr id="2" name="Rectangle 1"/>
          <p:cNvSpPr/>
          <p:nvPr/>
        </p:nvSpPr>
        <p:spPr>
          <a:xfrm>
            <a:off x="3772601" y="228600"/>
            <a:ext cx="5056192" cy="584775"/>
          </a:xfrm>
          <a:prstGeom prst="rect">
            <a:avLst/>
          </a:prstGeom>
          <a:noFill/>
        </p:spPr>
        <p:txBody>
          <a:bodyPr wrap="none" lIns="91440" tIns="45720" rIns="91440" bIns="45720">
            <a:spAutoFit/>
          </a:bodyPr>
          <a:lstStyle/>
          <a:p>
            <a:r>
              <a:rPr lang="en-US" sz="4000" b="1" spc="50" dirty="0" smtClean="0">
                <a:ln w="9525" cmpd="sng">
                  <a:solidFill>
                    <a:schemeClr val="accent1"/>
                  </a:solidFill>
                  <a:prstDash val="solid"/>
                </a:ln>
                <a:solidFill>
                  <a:srgbClr val="FFFF00"/>
                </a:solidFill>
                <a:effectLst>
                  <a:glow rad="38100">
                    <a:schemeClr val="accent1">
                      <a:alpha val="40000"/>
                    </a:schemeClr>
                  </a:glow>
                </a:effectLst>
              </a:rPr>
              <a:t>IETF 106 </a:t>
            </a:r>
            <a:r>
              <a:rPr lang="en-US" altLang="zh-CN" sz="4000" b="1" spc="50" dirty="0" smtClean="0">
                <a:ln w="9525" cmpd="sng">
                  <a:solidFill>
                    <a:schemeClr val="accent1"/>
                  </a:solidFill>
                  <a:prstDash val="solid"/>
                </a:ln>
                <a:solidFill>
                  <a:srgbClr val="FFFF00"/>
                </a:solidFill>
                <a:effectLst>
                  <a:glow rad="38100">
                    <a:schemeClr val="accent1">
                      <a:alpha val="40000"/>
                    </a:schemeClr>
                  </a:glow>
                </a:effectLst>
              </a:rPr>
              <a:t>Singapore</a:t>
            </a:r>
            <a:endParaRPr lang="en-US" altLang="zh-CN" sz="4000" b="1" spc="50" dirty="0">
              <a:ln w="9525" cmpd="sng">
                <a:solidFill>
                  <a:schemeClr val="accent1"/>
                </a:solidFill>
                <a:prstDash val="solid"/>
              </a:ln>
              <a:solidFill>
                <a:srgbClr val="FFFF00"/>
              </a:solidFill>
              <a:effectLst>
                <a:glow rad="38100">
                  <a:schemeClr val="accent1">
                    <a:alpha val="40000"/>
                  </a:schemeClr>
                </a:glow>
              </a:effectLst>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5"/>
          <p:cNvSpPr>
            <a:spLocks noGrp="1"/>
          </p:cNvSpPr>
          <p:nvPr>
            <p:ph type="title"/>
          </p:nvPr>
        </p:nvSpPr>
        <p:spPr/>
        <p:txBody>
          <a:bodyPr/>
          <a:lstStyle/>
          <a:p>
            <a:r>
              <a:rPr lang="en-GB" dirty="0"/>
              <a:t>Document Status – </a:t>
            </a:r>
            <a:br>
              <a:rPr lang="en-GB" dirty="0"/>
            </a:br>
            <a:r>
              <a:rPr lang="en-GB" dirty="0" smtClean="0"/>
              <a:t>WG Drafts</a:t>
            </a:r>
            <a:endParaRPr lang="en-US" dirty="0"/>
          </a:p>
        </p:txBody>
      </p:sp>
      <p:sp>
        <p:nvSpPr>
          <p:cNvPr id="5124" name="Content Placeholder 6"/>
          <p:cNvSpPr>
            <a:spLocks noGrp="1"/>
          </p:cNvSpPr>
          <p:nvPr>
            <p:ph idx="1"/>
          </p:nvPr>
        </p:nvSpPr>
        <p:spPr>
          <a:xfrm>
            <a:off x="1676400" y="1935161"/>
            <a:ext cx="9372599" cy="4618039"/>
          </a:xfrm>
        </p:spPr>
        <p:txBody>
          <a:bodyPr>
            <a:normAutofit/>
          </a:bodyPr>
          <a:lstStyle/>
          <a:p>
            <a:pPr marL="457200" lvl="1">
              <a:spcBef>
                <a:spcPts val="800"/>
              </a:spcBef>
              <a:buFont typeface="Arial" pitchFamily="34" charset="0"/>
              <a:buChar char="•"/>
            </a:pPr>
            <a:r>
              <a:rPr lang="en-GB" sz="3200" dirty="0" smtClean="0"/>
              <a:t>Expired and waiting for the authors</a:t>
            </a:r>
            <a:endParaRPr lang="en-GB" sz="3200" dirty="0"/>
          </a:p>
          <a:p>
            <a:pPr lvl="1"/>
            <a:r>
              <a:rPr lang="en-US" altLang="zh-CN" u="sng" dirty="0" smtClean="0">
                <a:hlinkClick r:id="rId3"/>
              </a:rPr>
              <a:t>draft-</a:t>
            </a:r>
            <a:r>
              <a:rPr lang="en-US" altLang="zh-CN" u="sng" dirty="0" err="1" smtClean="0">
                <a:hlinkClick r:id="rId3"/>
              </a:rPr>
              <a:t>ietf</a:t>
            </a:r>
            <a:r>
              <a:rPr lang="en-US" altLang="zh-CN" u="sng" dirty="0" smtClean="0">
                <a:hlinkClick r:id="rId3"/>
              </a:rPr>
              <a:t>-</a:t>
            </a:r>
            <a:r>
              <a:rPr lang="en-US" altLang="zh-CN" u="sng" dirty="0" err="1" smtClean="0">
                <a:hlinkClick r:id="rId3"/>
              </a:rPr>
              <a:t>ccamp</a:t>
            </a:r>
            <a:r>
              <a:rPr lang="en-US" altLang="zh-CN" u="sng" dirty="0" smtClean="0">
                <a:hlinkClick r:id="rId3"/>
              </a:rPr>
              <a:t>-</a:t>
            </a:r>
            <a:r>
              <a:rPr lang="en-US" altLang="zh-CN" u="sng" dirty="0" err="1" smtClean="0">
                <a:hlinkClick r:id="rId3"/>
              </a:rPr>
              <a:t>flexigrid</a:t>
            </a:r>
            <a:r>
              <a:rPr lang="en-US" altLang="zh-CN" u="sng" dirty="0" smtClean="0">
                <a:hlinkClick r:id="rId3"/>
              </a:rPr>
              <a:t>-media-channel-yang</a:t>
            </a:r>
            <a:endParaRPr lang="en-US" altLang="zh-CN" u="sng" dirty="0" smtClean="0"/>
          </a:p>
          <a:p>
            <a:pPr lvl="1"/>
            <a:r>
              <a:rPr lang="en-US" altLang="zh-CN" u="sng" dirty="0" smtClean="0">
                <a:hlinkClick r:id="rId4"/>
              </a:rPr>
              <a:t>draft-</a:t>
            </a:r>
            <a:r>
              <a:rPr lang="en-US" altLang="zh-CN" u="sng" dirty="0" err="1" smtClean="0">
                <a:hlinkClick r:id="rId4"/>
              </a:rPr>
              <a:t>ietf</a:t>
            </a:r>
            <a:r>
              <a:rPr lang="en-US" altLang="zh-CN" u="sng" dirty="0" smtClean="0">
                <a:hlinkClick r:id="rId4"/>
              </a:rPr>
              <a:t>-</a:t>
            </a:r>
            <a:r>
              <a:rPr lang="en-US" altLang="zh-CN" u="sng" dirty="0" err="1" smtClean="0">
                <a:hlinkClick r:id="rId4"/>
              </a:rPr>
              <a:t>ccamp</a:t>
            </a:r>
            <a:r>
              <a:rPr lang="en-US" altLang="zh-CN" u="sng" dirty="0" smtClean="0">
                <a:hlinkClick r:id="rId4"/>
              </a:rPr>
              <a:t>-</a:t>
            </a:r>
            <a:r>
              <a:rPr lang="en-US" altLang="zh-CN" u="sng" dirty="0" err="1" smtClean="0">
                <a:hlinkClick r:id="rId4"/>
              </a:rPr>
              <a:t>wson</a:t>
            </a:r>
            <a:r>
              <a:rPr lang="en-US" altLang="zh-CN" u="sng" dirty="0" smtClean="0">
                <a:hlinkClick r:id="rId4"/>
              </a:rPr>
              <a:t>-iv-encode</a:t>
            </a:r>
            <a:endParaRPr lang="en-US" altLang="zh-CN" u="sng" dirty="0" smtClean="0"/>
          </a:p>
          <a:p>
            <a:pPr lvl="1"/>
            <a:r>
              <a:rPr lang="en-US" altLang="zh-CN" u="sng" dirty="0" smtClean="0">
                <a:hlinkClick r:id="rId5"/>
              </a:rPr>
              <a:t>draft-</a:t>
            </a:r>
            <a:r>
              <a:rPr lang="en-US" altLang="zh-CN" u="sng" dirty="0" err="1" smtClean="0">
                <a:hlinkClick r:id="rId5"/>
              </a:rPr>
              <a:t>ietf</a:t>
            </a:r>
            <a:r>
              <a:rPr lang="en-US" altLang="zh-CN" u="sng" dirty="0" smtClean="0">
                <a:hlinkClick r:id="rId5"/>
              </a:rPr>
              <a:t>-</a:t>
            </a:r>
            <a:r>
              <a:rPr lang="en-US" altLang="zh-CN" u="sng" dirty="0" err="1" smtClean="0">
                <a:hlinkClick r:id="rId5"/>
              </a:rPr>
              <a:t>ccamp</a:t>
            </a:r>
            <a:r>
              <a:rPr lang="en-US" altLang="zh-CN" u="sng" dirty="0" smtClean="0">
                <a:hlinkClick r:id="rId5"/>
              </a:rPr>
              <a:t>-mw-topo-yang</a:t>
            </a:r>
            <a:endParaRPr lang="en-US" altLang="zh-CN" dirty="0" smtClean="0">
              <a:hlinkClick r:id="rId6"/>
            </a:endParaRPr>
          </a:p>
          <a:p>
            <a:pPr marL="457200" lvl="1" indent="0">
              <a:buNone/>
            </a:pPr>
            <a:endParaRPr lang="en-US" dirty="0"/>
          </a:p>
        </p:txBody>
      </p:sp>
      <p:sp>
        <p:nvSpPr>
          <p:cNvPr id="6" name="Footer Placeholder 3"/>
          <p:cNvSpPr txBox="1">
            <a:spLocks/>
          </p:cNvSpPr>
          <p:nvPr/>
        </p:nvSpPr>
        <p:spPr bwMode="auto">
          <a:xfrm>
            <a:off x="4303715" y="6553203"/>
            <a:ext cx="3887787"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defPPr>
              <a:defRPr lang="en-GB"/>
            </a:defPPr>
            <a:lvl1pPr algn="ctr" defTabSz="457200" rtl="0" fontAlgn="base">
              <a:lnSpc>
                <a:spcPct val="100000"/>
              </a:lnSpc>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rgbClr val="000000"/>
                </a:solidFill>
                <a:latin typeface="Arial" charset="0"/>
                <a:ea typeface="DejaVu Sans" pitchFamily="34" charset="2"/>
                <a:cs typeface="DejaVu Sans" pitchFamily="34" charset="2"/>
              </a:defRPr>
            </a:lvl1pPr>
            <a:lvl2pPr marL="742950" indent="-28575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2pPr>
            <a:lvl3pPr marL="11430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3pPr>
            <a:lvl4pPr marL="16002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4pPr>
            <a:lvl5pPr marL="20574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5pPr>
            <a:lvl6pPr marL="2286000" algn="l" defTabSz="914400" rtl="0" eaLnBrk="1" latinLnBrk="0" hangingPunct="1">
              <a:defRPr kern="1200">
                <a:solidFill>
                  <a:schemeClr val="bg1"/>
                </a:solidFill>
                <a:latin typeface="Arial" charset="0"/>
                <a:ea typeface="DejaVu Sans" pitchFamily="34" charset="2"/>
                <a:cs typeface="DejaVu Sans" pitchFamily="34" charset="2"/>
              </a:defRPr>
            </a:lvl6pPr>
            <a:lvl7pPr marL="2743200" algn="l" defTabSz="914400" rtl="0" eaLnBrk="1" latinLnBrk="0" hangingPunct="1">
              <a:defRPr kern="1200">
                <a:solidFill>
                  <a:schemeClr val="bg1"/>
                </a:solidFill>
                <a:latin typeface="Arial" charset="0"/>
                <a:ea typeface="DejaVu Sans" pitchFamily="34" charset="2"/>
                <a:cs typeface="DejaVu Sans" pitchFamily="34" charset="2"/>
              </a:defRPr>
            </a:lvl7pPr>
            <a:lvl8pPr marL="3200400" algn="l" defTabSz="914400" rtl="0" eaLnBrk="1" latinLnBrk="0" hangingPunct="1">
              <a:defRPr kern="1200">
                <a:solidFill>
                  <a:schemeClr val="bg1"/>
                </a:solidFill>
                <a:latin typeface="Arial" charset="0"/>
                <a:ea typeface="DejaVu Sans" pitchFamily="34" charset="2"/>
                <a:cs typeface="DejaVu Sans" pitchFamily="34" charset="2"/>
              </a:defRPr>
            </a:lvl8pPr>
            <a:lvl9pPr marL="3657600" algn="l" defTabSz="914400" rtl="0" eaLnBrk="1" latinLnBrk="0" hangingPunct="1">
              <a:defRPr kern="1200">
                <a:solidFill>
                  <a:schemeClr val="bg1"/>
                </a:solidFill>
                <a:latin typeface="Arial" charset="0"/>
                <a:ea typeface="DejaVu Sans" pitchFamily="34" charset="2"/>
                <a:cs typeface="DejaVu Sans" pitchFamily="34" charset="2"/>
              </a:defRPr>
            </a:lvl9pPr>
          </a:lstStyle>
          <a:p>
            <a:r>
              <a:rPr lang="en-US" altLang="zh-CN" dirty="0" smtClean="0"/>
              <a:t>IETF 106 CCAMP Working Group</a:t>
            </a:r>
            <a:endParaRPr lang="en-US" dirty="0"/>
          </a:p>
        </p:txBody>
      </p:sp>
      <p:sp>
        <p:nvSpPr>
          <p:cNvPr id="2" name="文本框 1"/>
          <p:cNvSpPr txBox="1"/>
          <p:nvPr/>
        </p:nvSpPr>
        <p:spPr>
          <a:xfrm>
            <a:off x="3505200" y="4648200"/>
            <a:ext cx="5029200" cy="461665"/>
          </a:xfrm>
          <a:prstGeom prst="rect">
            <a:avLst/>
          </a:prstGeom>
          <a:solidFill>
            <a:schemeClr val="bg1">
              <a:lumMod val="85000"/>
            </a:schemeClr>
          </a:solidFill>
        </p:spPr>
        <p:txBody>
          <a:bodyPr wrap="square" rtlCol="0">
            <a:spAutoFit/>
          </a:bodyPr>
          <a:lstStyle/>
          <a:p>
            <a:pPr algn="ctr"/>
            <a:r>
              <a:rPr lang="en-US" altLang="zh-CN" sz="3000" dirty="0" smtClean="0">
                <a:solidFill>
                  <a:schemeClr val="tx1"/>
                </a:solidFill>
              </a:rPr>
              <a:t>Lack of interests?</a:t>
            </a:r>
            <a:endParaRPr lang="zh-CN" altLang="en-US" sz="3000" dirty="0">
              <a:solidFill>
                <a:schemeClr val="tx1"/>
              </a:solidFill>
            </a:endParaRPr>
          </a:p>
        </p:txBody>
      </p:sp>
    </p:spTree>
    <p:extLst>
      <p:ext uri="{BB962C8B-B14F-4D97-AF65-F5344CB8AC3E}">
        <p14:creationId xmlns:p14="http://schemas.microsoft.com/office/powerpoint/2010/main" val="403514017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5"/>
          <p:cNvSpPr>
            <a:spLocks noGrp="1"/>
          </p:cNvSpPr>
          <p:nvPr>
            <p:ph type="title"/>
          </p:nvPr>
        </p:nvSpPr>
        <p:spPr/>
        <p:txBody>
          <a:bodyPr/>
          <a:lstStyle/>
          <a:p>
            <a:r>
              <a:rPr lang="en-GB" dirty="0"/>
              <a:t>Document Status – </a:t>
            </a:r>
            <a:br>
              <a:rPr lang="en-GB" dirty="0"/>
            </a:br>
            <a:r>
              <a:rPr lang="en-GB" dirty="0"/>
              <a:t>WG Drafts on Agenda</a:t>
            </a:r>
            <a:endParaRPr lang="en-US" dirty="0"/>
          </a:p>
        </p:txBody>
      </p:sp>
      <p:sp>
        <p:nvSpPr>
          <p:cNvPr id="5124" name="Content Placeholder 6"/>
          <p:cNvSpPr>
            <a:spLocks noGrp="1"/>
          </p:cNvSpPr>
          <p:nvPr>
            <p:ph idx="1"/>
          </p:nvPr>
        </p:nvSpPr>
        <p:spPr>
          <a:xfrm>
            <a:off x="1371600" y="1630362"/>
            <a:ext cx="9753599" cy="4694238"/>
          </a:xfrm>
        </p:spPr>
        <p:txBody>
          <a:bodyPr>
            <a:normAutofit fontScale="92500"/>
          </a:bodyPr>
          <a:lstStyle/>
          <a:p>
            <a:r>
              <a:rPr lang="en-US" altLang="zh-CN" u="sng" dirty="0" smtClean="0">
                <a:hlinkClick r:id="rId3"/>
              </a:rPr>
              <a:t>draft-ietf-ccamp-optical-impairment-topology-yang-02</a:t>
            </a:r>
            <a:endParaRPr lang="en-US" altLang="zh-CN" dirty="0" smtClean="0"/>
          </a:p>
          <a:p>
            <a:r>
              <a:rPr lang="en-US" altLang="zh-CN" u="sng" dirty="0" smtClean="0">
                <a:hlinkClick r:id="rId4"/>
              </a:rPr>
              <a:t>draft-ietf-ccamp-layer1-types-03</a:t>
            </a:r>
            <a:endParaRPr lang="en-US" altLang="zh-CN" u="sng" dirty="0" smtClean="0"/>
          </a:p>
          <a:p>
            <a:r>
              <a:rPr lang="en-US" altLang="zh-CN" u="sng" dirty="0" smtClean="0">
                <a:hlinkClick r:id="rId5"/>
              </a:rPr>
              <a:t>draft-ietf-ccamp-otn-topo-yang-09</a:t>
            </a:r>
            <a:endParaRPr lang="en-US" altLang="zh-CN" u="sng" dirty="0" smtClean="0"/>
          </a:p>
          <a:p>
            <a:r>
              <a:rPr lang="en-US" altLang="zh-CN" u="sng" dirty="0" smtClean="0">
                <a:hlinkClick r:id="rId6"/>
              </a:rPr>
              <a:t>draft-ietf-ccamp-layer0-types-02</a:t>
            </a:r>
            <a:endParaRPr lang="en-US" altLang="zh-CN" u="sng" dirty="0" smtClean="0"/>
          </a:p>
          <a:p>
            <a:r>
              <a:rPr lang="en-US" altLang="zh-CN" u="sng" dirty="0" smtClean="0">
                <a:hlinkClick r:id="rId7"/>
              </a:rPr>
              <a:t>draft-ietf-ccamp-wson-yang-23</a:t>
            </a:r>
            <a:endParaRPr lang="en-US" altLang="zh-CN" u="sng" dirty="0" smtClean="0"/>
          </a:p>
          <a:p>
            <a:r>
              <a:rPr lang="en-US" altLang="zh-CN" u="sng" dirty="0" smtClean="0">
                <a:hlinkClick r:id="rId8"/>
              </a:rPr>
              <a:t>draft-ietf-ccamp-client-signal-yang-01</a:t>
            </a:r>
            <a:endParaRPr lang="en-US" altLang="zh-CN" u="sng" dirty="0" smtClean="0"/>
          </a:p>
          <a:p>
            <a:r>
              <a:rPr lang="en-US" altLang="zh-CN" u="sng" dirty="0" smtClean="0">
                <a:hlinkClick r:id="rId9"/>
              </a:rPr>
              <a:t>draft-ietf-ccamp-dwdm-if-lmp-01</a:t>
            </a:r>
            <a:endParaRPr lang="en-US" altLang="zh-CN" u="sng" dirty="0" smtClean="0"/>
          </a:p>
          <a:p>
            <a:r>
              <a:rPr lang="en-US" altLang="zh-CN" u="sng" dirty="0">
                <a:hlinkClick r:id="rId10"/>
              </a:rPr>
              <a:t>draft-ietf-ccamp-dwdm-if-param-yang-02</a:t>
            </a:r>
            <a:endParaRPr lang="en-US" altLang="zh-CN" u="sng" dirty="0" smtClean="0">
              <a:hlinkClick r:id="rId11"/>
            </a:endParaRPr>
          </a:p>
        </p:txBody>
      </p:sp>
      <p:sp>
        <p:nvSpPr>
          <p:cNvPr id="6" name="Footer Placeholder 3"/>
          <p:cNvSpPr txBox="1">
            <a:spLocks/>
          </p:cNvSpPr>
          <p:nvPr/>
        </p:nvSpPr>
        <p:spPr bwMode="auto">
          <a:xfrm>
            <a:off x="4303715" y="6553203"/>
            <a:ext cx="3887787"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defPPr>
              <a:defRPr lang="en-GB"/>
            </a:defPPr>
            <a:lvl1pPr algn="ctr" defTabSz="457200" rtl="0" fontAlgn="base">
              <a:lnSpc>
                <a:spcPct val="100000"/>
              </a:lnSpc>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rgbClr val="000000"/>
                </a:solidFill>
                <a:latin typeface="Arial" charset="0"/>
                <a:ea typeface="DejaVu Sans" pitchFamily="34" charset="2"/>
                <a:cs typeface="DejaVu Sans" pitchFamily="34" charset="2"/>
              </a:defRPr>
            </a:lvl1pPr>
            <a:lvl2pPr marL="742950" indent="-28575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2pPr>
            <a:lvl3pPr marL="11430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3pPr>
            <a:lvl4pPr marL="16002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4pPr>
            <a:lvl5pPr marL="20574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5pPr>
            <a:lvl6pPr marL="2286000" algn="l" defTabSz="914400" rtl="0" eaLnBrk="1" latinLnBrk="0" hangingPunct="1">
              <a:defRPr kern="1200">
                <a:solidFill>
                  <a:schemeClr val="bg1"/>
                </a:solidFill>
                <a:latin typeface="Arial" charset="0"/>
                <a:ea typeface="DejaVu Sans" pitchFamily="34" charset="2"/>
                <a:cs typeface="DejaVu Sans" pitchFamily="34" charset="2"/>
              </a:defRPr>
            </a:lvl6pPr>
            <a:lvl7pPr marL="2743200" algn="l" defTabSz="914400" rtl="0" eaLnBrk="1" latinLnBrk="0" hangingPunct="1">
              <a:defRPr kern="1200">
                <a:solidFill>
                  <a:schemeClr val="bg1"/>
                </a:solidFill>
                <a:latin typeface="Arial" charset="0"/>
                <a:ea typeface="DejaVu Sans" pitchFamily="34" charset="2"/>
                <a:cs typeface="DejaVu Sans" pitchFamily="34" charset="2"/>
              </a:defRPr>
            </a:lvl7pPr>
            <a:lvl8pPr marL="3200400" algn="l" defTabSz="914400" rtl="0" eaLnBrk="1" latinLnBrk="0" hangingPunct="1">
              <a:defRPr kern="1200">
                <a:solidFill>
                  <a:schemeClr val="bg1"/>
                </a:solidFill>
                <a:latin typeface="Arial" charset="0"/>
                <a:ea typeface="DejaVu Sans" pitchFamily="34" charset="2"/>
                <a:cs typeface="DejaVu Sans" pitchFamily="34" charset="2"/>
              </a:defRPr>
            </a:lvl8pPr>
            <a:lvl9pPr marL="3657600" algn="l" defTabSz="914400" rtl="0" eaLnBrk="1" latinLnBrk="0" hangingPunct="1">
              <a:defRPr kern="1200">
                <a:solidFill>
                  <a:schemeClr val="bg1"/>
                </a:solidFill>
                <a:latin typeface="Arial" charset="0"/>
                <a:ea typeface="DejaVu Sans" pitchFamily="34" charset="2"/>
                <a:cs typeface="DejaVu Sans" pitchFamily="34" charset="2"/>
              </a:defRPr>
            </a:lvl9pPr>
          </a:lstStyle>
          <a:p>
            <a:r>
              <a:rPr lang="en-US" altLang="zh-CN" dirty="0" smtClean="0"/>
              <a:t>IETF 106 CCAMP Working Group</a:t>
            </a:r>
            <a:endParaRPr lang="en-US" dirty="0"/>
          </a:p>
        </p:txBody>
      </p:sp>
    </p:spTree>
    <p:extLst>
      <p:ext uri="{BB962C8B-B14F-4D97-AF65-F5344CB8AC3E}">
        <p14:creationId xmlns:p14="http://schemas.microsoft.com/office/powerpoint/2010/main" val="403514017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5"/>
          <p:cNvSpPr>
            <a:spLocks noGrp="1"/>
          </p:cNvSpPr>
          <p:nvPr>
            <p:ph type="title"/>
          </p:nvPr>
        </p:nvSpPr>
        <p:spPr/>
        <p:txBody>
          <a:bodyPr/>
          <a:lstStyle/>
          <a:p>
            <a:r>
              <a:rPr lang="en-GB" dirty="0"/>
              <a:t>Document Status – </a:t>
            </a:r>
            <a:br>
              <a:rPr lang="en-GB" dirty="0"/>
            </a:br>
            <a:r>
              <a:rPr lang="en-GB" dirty="0"/>
              <a:t>WG Drafts Not on Agenda</a:t>
            </a:r>
            <a:endParaRPr lang="en-US" dirty="0"/>
          </a:p>
        </p:txBody>
      </p:sp>
      <p:sp>
        <p:nvSpPr>
          <p:cNvPr id="5124" name="Content Placeholder 6"/>
          <p:cNvSpPr>
            <a:spLocks noGrp="1"/>
          </p:cNvSpPr>
          <p:nvPr>
            <p:ph idx="1"/>
          </p:nvPr>
        </p:nvSpPr>
        <p:spPr>
          <a:xfrm>
            <a:off x="914401" y="1447803"/>
            <a:ext cx="10591801" cy="4648199"/>
          </a:xfrm>
        </p:spPr>
        <p:txBody>
          <a:bodyPr>
            <a:normAutofit/>
          </a:bodyPr>
          <a:lstStyle/>
          <a:p>
            <a:r>
              <a:rPr lang="en-US" altLang="zh-CN" u="sng" dirty="0">
                <a:hlinkClick r:id="rId3"/>
              </a:rPr>
              <a:t>draft-</a:t>
            </a:r>
            <a:r>
              <a:rPr lang="en-US" altLang="zh-CN" u="sng" dirty="0" err="1">
                <a:hlinkClick r:id="rId3"/>
              </a:rPr>
              <a:t>ietf</a:t>
            </a:r>
            <a:r>
              <a:rPr lang="en-US" altLang="zh-CN" u="sng" dirty="0">
                <a:hlinkClick r:id="rId3"/>
              </a:rPr>
              <a:t>-</a:t>
            </a:r>
            <a:r>
              <a:rPr lang="en-US" altLang="zh-CN" u="sng" dirty="0" err="1">
                <a:hlinkClick r:id="rId3"/>
              </a:rPr>
              <a:t>ccamp</a:t>
            </a:r>
            <a:r>
              <a:rPr lang="en-US" altLang="zh-CN" u="sng" dirty="0">
                <a:hlinkClick r:id="rId3"/>
              </a:rPr>
              <a:t>-</a:t>
            </a:r>
            <a:r>
              <a:rPr lang="en-US" altLang="zh-CN" u="sng" dirty="0" err="1">
                <a:hlinkClick r:id="rId3"/>
              </a:rPr>
              <a:t>dwdm</a:t>
            </a:r>
            <a:r>
              <a:rPr lang="en-US" altLang="zh-CN" u="sng" dirty="0">
                <a:hlinkClick r:id="rId3"/>
              </a:rPr>
              <a:t>-if-</a:t>
            </a:r>
            <a:r>
              <a:rPr lang="en-US" altLang="zh-CN" u="sng" dirty="0" err="1">
                <a:hlinkClick r:id="rId3"/>
              </a:rPr>
              <a:t>mng</a:t>
            </a:r>
            <a:r>
              <a:rPr lang="en-US" altLang="zh-CN" u="sng" dirty="0">
                <a:hlinkClick r:id="rId3"/>
              </a:rPr>
              <a:t>-ctrl-</a:t>
            </a:r>
            <a:r>
              <a:rPr lang="en-US" altLang="zh-CN" u="sng" dirty="0" err="1">
                <a:hlinkClick r:id="rId3"/>
              </a:rPr>
              <a:t>fwk</a:t>
            </a:r>
            <a:r>
              <a:rPr lang="en-US" altLang="zh-CN" dirty="0" smtClean="0"/>
              <a:t>  </a:t>
            </a:r>
            <a:endParaRPr lang="en-US" altLang="zh-CN" dirty="0"/>
          </a:p>
          <a:p>
            <a:pPr lvl="1"/>
            <a:r>
              <a:rPr lang="en-US" sz="2400" dirty="0" smtClean="0"/>
              <a:t>Nothing changed since the last meeting. </a:t>
            </a:r>
          </a:p>
          <a:p>
            <a:pPr lvl="1"/>
            <a:r>
              <a:rPr lang="en-US" sz="2400" dirty="0" smtClean="0"/>
              <a:t>Next step?</a:t>
            </a:r>
            <a:endParaRPr lang="en-US" altLang="zh-CN" sz="2400" dirty="0" smtClean="0"/>
          </a:p>
          <a:p>
            <a:r>
              <a:rPr lang="en-US" altLang="zh-CN" u="sng" dirty="0">
                <a:hlinkClick r:id="rId4"/>
              </a:rPr>
              <a:t>draft-</a:t>
            </a:r>
            <a:r>
              <a:rPr lang="en-US" altLang="zh-CN" u="sng" dirty="0" err="1">
                <a:hlinkClick r:id="rId4"/>
              </a:rPr>
              <a:t>ietf</a:t>
            </a:r>
            <a:r>
              <a:rPr lang="en-US" altLang="zh-CN" u="sng" dirty="0">
                <a:hlinkClick r:id="rId4"/>
              </a:rPr>
              <a:t>-</a:t>
            </a:r>
            <a:r>
              <a:rPr lang="en-US" altLang="zh-CN" u="sng" dirty="0" err="1">
                <a:hlinkClick r:id="rId4"/>
              </a:rPr>
              <a:t>ccamp</a:t>
            </a:r>
            <a:r>
              <a:rPr lang="en-US" altLang="zh-CN" u="sng" dirty="0">
                <a:hlinkClick r:id="rId4"/>
              </a:rPr>
              <a:t>-</a:t>
            </a:r>
            <a:r>
              <a:rPr lang="en-US" altLang="zh-CN" u="sng" dirty="0" err="1">
                <a:hlinkClick r:id="rId4"/>
              </a:rPr>
              <a:t>flexigrid</a:t>
            </a:r>
            <a:r>
              <a:rPr lang="en-US" altLang="zh-CN" u="sng" dirty="0">
                <a:hlinkClick r:id="rId4"/>
              </a:rPr>
              <a:t>-yang</a:t>
            </a:r>
            <a:r>
              <a:rPr lang="en-US" altLang="zh-CN" dirty="0" smtClean="0"/>
              <a:t> </a:t>
            </a:r>
          </a:p>
          <a:p>
            <a:pPr lvl="1"/>
            <a:r>
              <a:rPr lang="en-US" altLang="zh-CN" sz="2400" dirty="0"/>
              <a:t>Nothing changed since </a:t>
            </a:r>
            <a:r>
              <a:rPr lang="en-US" altLang="zh-CN" sz="2400" dirty="0" smtClean="0"/>
              <a:t>the last meeting. </a:t>
            </a:r>
            <a:endParaRPr lang="en-US" altLang="zh-CN" sz="2400" dirty="0"/>
          </a:p>
          <a:p>
            <a:pPr lvl="1"/>
            <a:r>
              <a:rPr lang="en-US" altLang="zh-CN" sz="2400" dirty="0"/>
              <a:t>Next step?</a:t>
            </a:r>
          </a:p>
          <a:p>
            <a:pPr marL="457200" lvl="1" indent="0">
              <a:buNone/>
            </a:pPr>
            <a:endParaRPr lang="it-IT" u="sng" dirty="0"/>
          </a:p>
        </p:txBody>
      </p:sp>
      <p:sp>
        <p:nvSpPr>
          <p:cNvPr id="6" name="Footer Placeholder 3"/>
          <p:cNvSpPr txBox="1">
            <a:spLocks/>
          </p:cNvSpPr>
          <p:nvPr/>
        </p:nvSpPr>
        <p:spPr bwMode="auto">
          <a:xfrm>
            <a:off x="4303715" y="6553203"/>
            <a:ext cx="3887787"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defPPr>
              <a:defRPr lang="en-GB"/>
            </a:defPPr>
            <a:lvl1pPr algn="ctr" defTabSz="457200" rtl="0" fontAlgn="base">
              <a:lnSpc>
                <a:spcPct val="100000"/>
              </a:lnSpc>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rgbClr val="000000"/>
                </a:solidFill>
                <a:latin typeface="Arial" charset="0"/>
                <a:ea typeface="DejaVu Sans" pitchFamily="34" charset="2"/>
                <a:cs typeface="DejaVu Sans" pitchFamily="34" charset="2"/>
              </a:defRPr>
            </a:lvl1pPr>
            <a:lvl2pPr marL="742950" indent="-28575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2pPr>
            <a:lvl3pPr marL="11430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3pPr>
            <a:lvl4pPr marL="16002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4pPr>
            <a:lvl5pPr marL="20574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5pPr>
            <a:lvl6pPr marL="2286000" algn="l" defTabSz="914400" rtl="0" eaLnBrk="1" latinLnBrk="0" hangingPunct="1">
              <a:defRPr kern="1200">
                <a:solidFill>
                  <a:schemeClr val="bg1"/>
                </a:solidFill>
                <a:latin typeface="Arial" charset="0"/>
                <a:ea typeface="DejaVu Sans" pitchFamily="34" charset="2"/>
                <a:cs typeface="DejaVu Sans" pitchFamily="34" charset="2"/>
              </a:defRPr>
            </a:lvl6pPr>
            <a:lvl7pPr marL="2743200" algn="l" defTabSz="914400" rtl="0" eaLnBrk="1" latinLnBrk="0" hangingPunct="1">
              <a:defRPr kern="1200">
                <a:solidFill>
                  <a:schemeClr val="bg1"/>
                </a:solidFill>
                <a:latin typeface="Arial" charset="0"/>
                <a:ea typeface="DejaVu Sans" pitchFamily="34" charset="2"/>
                <a:cs typeface="DejaVu Sans" pitchFamily="34" charset="2"/>
              </a:defRPr>
            </a:lvl7pPr>
            <a:lvl8pPr marL="3200400" algn="l" defTabSz="914400" rtl="0" eaLnBrk="1" latinLnBrk="0" hangingPunct="1">
              <a:defRPr kern="1200">
                <a:solidFill>
                  <a:schemeClr val="bg1"/>
                </a:solidFill>
                <a:latin typeface="Arial" charset="0"/>
                <a:ea typeface="DejaVu Sans" pitchFamily="34" charset="2"/>
                <a:cs typeface="DejaVu Sans" pitchFamily="34" charset="2"/>
              </a:defRPr>
            </a:lvl8pPr>
            <a:lvl9pPr marL="3657600" algn="l" defTabSz="914400" rtl="0" eaLnBrk="1" latinLnBrk="0" hangingPunct="1">
              <a:defRPr kern="1200">
                <a:solidFill>
                  <a:schemeClr val="bg1"/>
                </a:solidFill>
                <a:latin typeface="Arial" charset="0"/>
                <a:ea typeface="DejaVu Sans" pitchFamily="34" charset="2"/>
                <a:cs typeface="DejaVu Sans" pitchFamily="34" charset="2"/>
              </a:defRPr>
            </a:lvl9pPr>
          </a:lstStyle>
          <a:p>
            <a:r>
              <a:rPr lang="en-US" altLang="zh-CN" dirty="0" smtClean="0"/>
              <a:t>IETF 106 CCAMP Working Group</a:t>
            </a:r>
            <a:endParaRPr lang="en-US" dirty="0"/>
          </a:p>
        </p:txBody>
      </p:sp>
    </p:spTree>
    <p:extLst>
      <p:ext uri="{BB962C8B-B14F-4D97-AF65-F5344CB8AC3E}">
        <p14:creationId xmlns:p14="http://schemas.microsoft.com/office/powerpoint/2010/main" val="403514017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5"/>
          <p:cNvSpPr>
            <a:spLocks noGrp="1"/>
          </p:cNvSpPr>
          <p:nvPr>
            <p:ph type="title"/>
          </p:nvPr>
        </p:nvSpPr>
        <p:spPr/>
        <p:txBody>
          <a:bodyPr/>
          <a:lstStyle/>
          <a:p>
            <a:r>
              <a:rPr lang="en-GB" dirty="0"/>
              <a:t>Document Status – </a:t>
            </a:r>
            <a:br>
              <a:rPr lang="en-GB" dirty="0"/>
            </a:br>
            <a:r>
              <a:rPr lang="en-GB" dirty="0"/>
              <a:t>WG Drafts Not on Agenda</a:t>
            </a:r>
            <a:endParaRPr lang="en-US" dirty="0"/>
          </a:p>
        </p:txBody>
      </p:sp>
      <p:sp>
        <p:nvSpPr>
          <p:cNvPr id="5124" name="Content Placeholder 6"/>
          <p:cNvSpPr>
            <a:spLocks noGrp="1"/>
          </p:cNvSpPr>
          <p:nvPr>
            <p:ph idx="1"/>
          </p:nvPr>
        </p:nvSpPr>
        <p:spPr>
          <a:xfrm>
            <a:off x="914400" y="1447803"/>
            <a:ext cx="10134600" cy="4648199"/>
          </a:xfrm>
        </p:spPr>
        <p:txBody>
          <a:bodyPr>
            <a:normAutofit/>
          </a:bodyPr>
          <a:lstStyle/>
          <a:p>
            <a:r>
              <a:rPr lang="en-US" altLang="zh-CN" u="sng" dirty="0">
                <a:hlinkClick r:id="rId3"/>
              </a:rPr>
              <a:t>draft-ietf-ccamp-gmpls-otn-b100g-applicability</a:t>
            </a:r>
            <a:r>
              <a:rPr lang="en-US" altLang="zh-CN" dirty="0" smtClean="0"/>
              <a:t> </a:t>
            </a:r>
            <a:endParaRPr lang="en-US" altLang="zh-CN" dirty="0"/>
          </a:p>
          <a:p>
            <a:pPr lvl="1"/>
            <a:r>
              <a:rPr lang="en-US" altLang="zh-CN" sz="2400" dirty="0"/>
              <a:t>Nothing changed since the last </a:t>
            </a:r>
            <a:r>
              <a:rPr lang="en-US" altLang="zh-CN" sz="2400" dirty="0" smtClean="0"/>
              <a:t>meeting </a:t>
            </a:r>
            <a:endParaRPr lang="en-US" altLang="zh-CN" sz="2400" dirty="0"/>
          </a:p>
          <a:p>
            <a:pPr lvl="1"/>
            <a:r>
              <a:rPr lang="en-US" altLang="zh-CN" sz="2400" dirty="0" smtClean="0"/>
              <a:t>Open for comments &amp; discussions</a:t>
            </a:r>
            <a:endParaRPr lang="en-US" altLang="zh-CN" sz="2400" dirty="0"/>
          </a:p>
          <a:p>
            <a:r>
              <a:rPr lang="en-US" altLang="zh-CN" u="sng" dirty="0" smtClean="0">
                <a:hlinkClick r:id="rId4"/>
              </a:rPr>
              <a:t>draft-ietf-ccamp-l1csm-yang</a:t>
            </a:r>
            <a:endParaRPr lang="en-US" altLang="zh-CN" dirty="0"/>
          </a:p>
          <a:p>
            <a:pPr lvl="1"/>
            <a:r>
              <a:rPr lang="en-US" altLang="zh-CN" sz="2400" dirty="0" smtClean="0"/>
              <a:t>Editorial changes made and Harmonized </a:t>
            </a:r>
            <a:r>
              <a:rPr lang="en-US" altLang="zh-CN" sz="2400" smtClean="0"/>
              <a:t>with layert1-types</a:t>
            </a:r>
            <a:endParaRPr lang="en-US" altLang="zh-CN" sz="2400" dirty="0" smtClean="0"/>
          </a:p>
          <a:p>
            <a:pPr lvl="1"/>
            <a:r>
              <a:rPr lang="en-US" altLang="zh-CN" sz="2400" dirty="0" smtClean="0"/>
              <a:t>Ready for YANG Doctor Review &amp; WG Last Call</a:t>
            </a:r>
            <a:endParaRPr lang="en-US" altLang="zh-CN" sz="2400" dirty="0"/>
          </a:p>
          <a:p>
            <a:r>
              <a:rPr lang="en-US" altLang="zh-CN" dirty="0" smtClean="0"/>
              <a:t> </a:t>
            </a:r>
            <a:r>
              <a:rPr lang="en-US" altLang="zh-CN" u="sng" dirty="0">
                <a:hlinkClick r:id="rId5"/>
              </a:rPr>
              <a:t>draft-</a:t>
            </a:r>
            <a:r>
              <a:rPr lang="en-US" altLang="zh-CN" u="sng" dirty="0" err="1">
                <a:hlinkClick r:id="rId5"/>
              </a:rPr>
              <a:t>ietf</a:t>
            </a:r>
            <a:r>
              <a:rPr lang="en-US" altLang="zh-CN" u="sng" dirty="0">
                <a:hlinkClick r:id="rId5"/>
              </a:rPr>
              <a:t>-</a:t>
            </a:r>
            <a:r>
              <a:rPr lang="en-US" altLang="zh-CN" u="sng" dirty="0" err="1">
                <a:hlinkClick r:id="rId5"/>
              </a:rPr>
              <a:t>ccamp</a:t>
            </a:r>
            <a:r>
              <a:rPr lang="en-US" altLang="zh-CN" u="sng" dirty="0">
                <a:hlinkClick r:id="rId5"/>
              </a:rPr>
              <a:t>-</a:t>
            </a:r>
            <a:r>
              <a:rPr lang="en-US" altLang="zh-CN" u="sng" dirty="0" err="1">
                <a:hlinkClick r:id="rId5"/>
              </a:rPr>
              <a:t>otn</a:t>
            </a:r>
            <a:r>
              <a:rPr lang="en-US" altLang="zh-CN" u="sng" dirty="0">
                <a:hlinkClick r:id="rId5"/>
              </a:rPr>
              <a:t>-tunnel-model</a:t>
            </a:r>
            <a:endParaRPr lang="en-US" altLang="zh-CN" dirty="0"/>
          </a:p>
          <a:p>
            <a:pPr lvl="1"/>
            <a:r>
              <a:rPr lang="en-US" altLang="zh-CN" sz="2400" dirty="0" smtClean="0"/>
              <a:t>YANG Models updated according to latest layer1-types</a:t>
            </a:r>
          </a:p>
          <a:p>
            <a:pPr lvl="1"/>
            <a:r>
              <a:rPr lang="en-US" altLang="zh-CN" sz="2400" dirty="0" smtClean="0"/>
              <a:t>Need further alignment to base model, i.e., ietf-</a:t>
            </a:r>
            <a:r>
              <a:rPr lang="en-US" altLang="zh-CN" sz="2400" dirty="0" err="1" smtClean="0"/>
              <a:t>te</a:t>
            </a:r>
            <a:r>
              <a:rPr lang="en-US" altLang="zh-CN" sz="2400" dirty="0" smtClean="0"/>
              <a:t> from teas</a:t>
            </a:r>
            <a:endParaRPr lang="en-US" altLang="zh-CN" sz="2400" dirty="0"/>
          </a:p>
        </p:txBody>
      </p:sp>
      <p:sp>
        <p:nvSpPr>
          <p:cNvPr id="6" name="Footer Placeholder 3"/>
          <p:cNvSpPr txBox="1">
            <a:spLocks/>
          </p:cNvSpPr>
          <p:nvPr/>
        </p:nvSpPr>
        <p:spPr bwMode="auto">
          <a:xfrm>
            <a:off x="4303715" y="6553203"/>
            <a:ext cx="3887787"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defPPr>
              <a:defRPr lang="en-GB"/>
            </a:defPPr>
            <a:lvl1pPr algn="ctr" defTabSz="457200" rtl="0" fontAlgn="base">
              <a:lnSpc>
                <a:spcPct val="100000"/>
              </a:lnSpc>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rgbClr val="000000"/>
                </a:solidFill>
                <a:latin typeface="Arial" charset="0"/>
                <a:ea typeface="DejaVu Sans" pitchFamily="34" charset="2"/>
                <a:cs typeface="DejaVu Sans" pitchFamily="34" charset="2"/>
              </a:defRPr>
            </a:lvl1pPr>
            <a:lvl2pPr marL="742950" indent="-28575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2pPr>
            <a:lvl3pPr marL="11430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3pPr>
            <a:lvl4pPr marL="16002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4pPr>
            <a:lvl5pPr marL="20574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5pPr>
            <a:lvl6pPr marL="2286000" algn="l" defTabSz="914400" rtl="0" eaLnBrk="1" latinLnBrk="0" hangingPunct="1">
              <a:defRPr kern="1200">
                <a:solidFill>
                  <a:schemeClr val="bg1"/>
                </a:solidFill>
                <a:latin typeface="Arial" charset="0"/>
                <a:ea typeface="DejaVu Sans" pitchFamily="34" charset="2"/>
                <a:cs typeface="DejaVu Sans" pitchFamily="34" charset="2"/>
              </a:defRPr>
            </a:lvl6pPr>
            <a:lvl7pPr marL="2743200" algn="l" defTabSz="914400" rtl="0" eaLnBrk="1" latinLnBrk="0" hangingPunct="1">
              <a:defRPr kern="1200">
                <a:solidFill>
                  <a:schemeClr val="bg1"/>
                </a:solidFill>
                <a:latin typeface="Arial" charset="0"/>
                <a:ea typeface="DejaVu Sans" pitchFamily="34" charset="2"/>
                <a:cs typeface="DejaVu Sans" pitchFamily="34" charset="2"/>
              </a:defRPr>
            </a:lvl7pPr>
            <a:lvl8pPr marL="3200400" algn="l" defTabSz="914400" rtl="0" eaLnBrk="1" latinLnBrk="0" hangingPunct="1">
              <a:defRPr kern="1200">
                <a:solidFill>
                  <a:schemeClr val="bg1"/>
                </a:solidFill>
                <a:latin typeface="Arial" charset="0"/>
                <a:ea typeface="DejaVu Sans" pitchFamily="34" charset="2"/>
                <a:cs typeface="DejaVu Sans" pitchFamily="34" charset="2"/>
              </a:defRPr>
            </a:lvl8pPr>
            <a:lvl9pPr marL="3657600" algn="l" defTabSz="914400" rtl="0" eaLnBrk="1" latinLnBrk="0" hangingPunct="1">
              <a:defRPr kern="1200">
                <a:solidFill>
                  <a:schemeClr val="bg1"/>
                </a:solidFill>
                <a:latin typeface="Arial" charset="0"/>
                <a:ea typeface="DejaVu Sans" pitchFamily="34" charset="2"/>
                <a:cs typeface="DejaVu Sans" pitchFamily="34" charset="2"/>
              </a:defRPr>
            </a:lvl9pPr>
          </a:lstStyle>
          <a:p>
            <a:r>
              <a:rPr lang="en-US" altLang="zh-CN" dirty="0" smtClean="0"/>
              <a:t>IETF 106 CCAMP Working Group</a:t>
            </a:r>
            <a:endParaRPr lang="en-US" dirty="0"/>
          </a:p>
        </p:txBody>
      </p:sp>
    </p:spTree>
    <p:extLst>
      <p:ext uri="{BB962C8B-B14F-4D97-AF65-F5344CB8AC3E}">
        <p14:creationId xmlns:p14="http://schemas.microsoft.com/office/powerpoint/2010/main" val="187256215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5"/>
          <p:cNvSpPr>
            <a:spLocks noGrp="1"/>
          </p:cNvSpPr>
          <p:nvPr>
            <p:ph type="title"/>
          </p:nvPr>
        </p:nvSpPr>
        <p:spPr/>
        <p:txBody>
          <a:bodyPr/>
          <a:lstStyle/>
          <a:p>
            <a:r>
              <a:rPr lang="en-GB" dirty="0"/>
              <a:t>Document Status – </a:t>
            </a:r>
            <a:br>
              <a:rPr lang="en-GB" dirty="0"/>
            </a:br>
            <a:r>
              <a:rPr lang="en-GB" dirty="0"/>
              <a:t>WG Drafts Not on Agenda</a:t>
            </a:r>
            <a:endParaRPr lang="en-US" dirty="0"/>
          </a:p>
        </p:txBody>
      </p:sp>
      <p:sp>
        <p:nvSpPr>
          <p:cNvPr id="5124" name="Content Placeholder 6"/>
          <p:cNvSpPr>
            <a:spLocks noGrp="1"/>
          </p:cNvSpPr>
          <p:nvPr>
            <p:ph idx="1"/>
          </p:nvPr>
        </p:nvSpPr>
        <p:spPr>
          <a:xfrm>
            <a:off x="914400" y="1447803"/>
            <a:ext cx="10134600" cy="4952997"/>
          </a:xfrm>
        </p:spPr>
        <p:txBody>
          <a:bodyPr>
            <a:normAutofit/>
          </a:bodyPr>
          <a:lstStyle/>
          <a:p>
            <a:r>
              <a:rPr lang="en-US" altLang="zh-CN" sz="2800" u="sng" dirty="0">
                <a:hlinkClick r:id="rId3"/>
              </a:rPr>
              <a:t>draft-</a:t>
            </a:r>
            <a:r>
              <a:rPr lang="en-US" altLang="zh-CN" sz="2800" u="sng" dirty="0" err="1">
                <a:hlinkClick r:id="rId3"/>
              </a:rPr>
              <a:t>ietf</a:t>
            </a:r>
            <a:r>
              <a:rPr lang="en-US" altLang="zh-CN" sz="2800" u="sng" dirty="0">
                <a:hlinkClick r:id="rId3"/>
              </a:rPr>
              <a:t>-</a:t>
            </a:r>
            <a:r>
              <a:rPr lang="en-US" altLang="zh-CN" sz="2800" u="sng" dirty="0" err="1">
                <a:hlinkClick r:id="rId3"/>
              </a:rPr>
              <a:t>ccamp</a:t>
            </a:r>
            <a:r>
              <a:rPr lang="en-US" altLang="zh-CN" sz="2800" u="sng" dirty="0">
                <a:hlinkClick r:id="rId3"/>
              </a:rPr>
              <a:t>-transport-</a:t>
            </a:r>
            <a:r>
              <a:rPr lang="en-US" altLang="zh-CN" sz="2800" u="sng" dirty="0" err="1">
                <a:hlinkClick r:id="rId3"/>
              </a:rPr>
              <a:t>nbi</a:t>
            </a:r>
            <a:r>
              <a:rPr lang="en-US" altLang="zh-CN" sz="2800" u="sng" dirty="0">
                <a:hlinkClick r:id="rId3"/>
              </a:rPr>
              <a:t>-app-statement</a:t>
            </a:r>
            <a:r>
              <a:rPr lang="en-US" altLang="zh-CN" sz="2800" dirty="0" smtClean="0"/>
              <a:t>  </a:t>
            </a:r>
            <a:endParaRPr lang="en-US" altLang="zh-CN" sz="2800" dirty="0"/>
          </a:p>
          <a:p>
            <a:pPr lvl="1"/>
            <a:r>
              <a:rPr lang="en-US" altLang="zh-CN" dirty="0" smtClean="0"/>
              <a:t>Ready for WG Last Call</a:t>
            </a:r>
            <a:endParaRPr lang="zh-CN" altLang="zh-CN" dirty="0"/>
          </a:p>
          <a:p>
            <a:r>
              <a:rPr lang="en-US" altLang="zh-CN" sz="2800" u="sng" dirty="0">
                <a:hlinkClick r:id="rId4"/>
              </a:rPr>
              <a:t>draft-</a:t>
            </a:r>
            <a:r>
              <a:rPr lang="en-US" altLang="zh-CN" sz="2800" u="sng" dirty="0" err="1">
                <a:hlinkClick r:id="rId4"/>
              </a:rPr>
              <a:t>ietf</a:t>
            </a:r>
            <a:r>
              <a:rPr lang="en-US" altLang="zh-CN" sz="2800" u="sng" dirty="0">
                <a:hlinkClick r:id="rId4"/>
              </a:rPr>
              <a:t>-</a:t>
            </a:r>
            <a:r>
              <a:rPr lang="en-US" altLang="zh-CN" sz="2800" u="sng" dirty="0" err="1">
                <a:hlinkClick r:id="rId4"/>
              </a:rPr>
              <a:t>ccamp</a:t>
            </a:r>
            <a:r>
              <a:rPr lang="en-US" altLang="zh-CN" sz="2800" u="sng" dirty="0">
                <a:hlinkClick r:id="rId4"/>
              </a:rPr>
              <a:t>-</a:t>
            </a:r>
            <a:r>
              <a:rPr lang="en-US" altLang="zh-CN" sz="2800" u="sng" dirty="0" err="1">
                <a:hlinkClick r:id="rId4"/>
              </a:rPr>
              <a:t>wson</a:t>
            </a:r>
            <a:r>
              <a:rPr lang="en-US" altLang="zh-CN" sz="2800" u="sng" dirty="0">
                <a:hlinkClick r:id="rId4"/>
              </a:rPr>
              <a:t>-iv-info</a:t>
            </a:r>
            <a:r>
              <a:rPr lang="en-US" altLang="zh-CN" sz="2800" dirty="0" smtClean="0"/>
              <a:t>  </a:t>
            </a:r>
            <a:endParaRPr lang="en-US" altLang="zh-CN" sz="2800" dirty="0"/>
          </a:p>
          <a:p>
            <a:pPr lvl="1"/>
            <a:r>
              <a:rPr lang="en-US" altLang="zh-CN" dirty="0" smtClean="0"/>
              <a:t>No Technical changes since Montreal</a:t>
            </a:r>
          </a:p>
          <a:p>
            <a:pPr lvl="1"/>
            <a:r>
              <a:rPr lang="en-US" altLang="zh-CN" dirty="0" smtClean="0"/>
              <a:t>Ready for WG Last Call</a:t>
            </a:r>
            <a:endParaRPr lang="it-IT" altLang="zh-CN" sz="2000" dirty="0" smtClean="0"/>
          </a:p>
          <a:p>
            <a:r>
              <a:rPr lang="en-US" altLang="zh-CN" sz="2800" u="sng" dirty="0">
                <a:hlinkClick r:id="rId5"/>
              </a:rPr>
              <a:t>draft-</a:t>
            </a:r>
            <a:r>
              <a:rPr lang="en-US" altLang="zh-CN" sz="2800" u="sng" dirty="0" err="1">
                <a:hlinkClick r:id="rId5"/>
              </a:rPr>
              <a:t>ietf</a:t>
            </a:r>
            <a:r>
              <a:rPr lang="en-US" altLang="zh-CN" sz="2800" u="sng" dirty="0">
                <a:hlinkClick r:id="rId5"/>
              </a:rPr>
              <a:t>-</a:t>
            </a:r>
            <a:r>
              <a:rPr lang="en-US" altLang="zh-CN" sz="2800" u="sng" dirty="0" err="1">
                <a:hlinkClick r:id="rId5"/>
              </a:rPr>
              <a:t>ccamp</a:t>
            </a:r>
            <a:r>
              <a:rPr lang="en-US" altLang="zh-CN" sz="2800" u="sng" dirty="0">
                <a:hlinkClick r:id="rId5"/>
              </a:rPr>
              <a:t>-</a:t>
            </a:r>
            <a:r>
              <a:rPr lang="en-US" altLang="zh-CN" sz="2800" u="sng" dirty="0" err="1">
                <a:hlinkClick r:id="rId5"/>
              </a:rPr>
              <a:t>wson</a:t>
            </a:r>
            <a:r>
              <a:rPr lang="en-US" altLang="zh-CN" sz="2800" u="sng" dirty="0">
                <a:hlinkClick r:id="rId5"/>
              </a:rPr>
              <a:t>-tunnel-model</a:t>
            </a:r>
            <a:r>
              <a:rPr lang="en-US" altLang="zh-CN" sz="2800" dirty="0" smtClean="0"/>
              <a:t>   </a:t>
            </a:r>
            <a:endParaRPr lang="en-US" altLang="zh-CN" sz="2800" dirty="0"/>
          </a:p>
          <a:p>
            <a:pPr lvl="1"/>
            <a:r>
              <a:rPr lang="en-US" altLang="zh-CN" sz="2400" dirty="0"/>
              <a:t>YANG Models updated according to latest </a:t>
            </a:r>
            <a:r>
              <a:rPr lang="en-US" altLang="zh-CN" sz="2400" dirty="0" smtClean="0"/>
              <a:t>layer0-types</a:t>
            </a:r>
            <a:endParaRPr lang="en-US" altLang="zh-CN" sz="2400" dirty="0"/>
          </a:p>
          <a:p>
            <a:pPr lvl="1"/>
            <a:r>
              <a:rPr lang="en-US" altLang="zh-CN" sz="2400" dirty="0"/>
              <a:t>Need further alignment to base model, </a:t>
            </a:r>
            <a:r>
              <a:rPr lang="en-US" altLang="zh-CN" sz="2400" dirty="0" smtClean="0"/>
              <a:t>i.e., ietf-</a:t>
            </a:r>
            <a:r>
              <a:rPr lang="en-US" altLang="zh-CN" sz="2400" dirty="0" err="1" smtClean="0"/>
              <a:t>te</a:t>
            </a:r>
            <a:r>
              <a:rPr lang="en-US" altLang="zh-CN" sz="2400" dirty="0" smtClean="0"/>
              <a:t> </a:t>
            </a:r>
            <a:r>
              <a:rPr lang="en-US" altLang="zh-CN" sz="2400" dirty="0"/>
              <a:t>from </a:t>
            </a:r>
            <a:r>
              <a:rPr lang="en-US" altLang="zh-CN" sz="2400" dirty="0" smtClean="0"/>
              <a:t>teas</a:t>
            </a:r>
            <a:endParaRPr lang="en-US" altLang="zh-CN" sz="2400" dirty="0"/>
          </a:p>
        </p:txBody>
      </p:sp>
      <p:sp>
        <p:nvSpPr>
          <p:cNvPr id="6" name="Footer Placeholder 3"/>
          <p:cNvSpPr txBox="1">
            <a:spLocks/>
          </p:cNvSpPr>
          <p:nvPr/>
        </p:nvSpPr>
        <p:spPr bwMode="auto">
          <a:xfrm>
            <a:off x="4303715" y="6553203"/>
            <a:ext cx="3887787"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defPPr>
              <a:defRPr lang="en-GB"/>
            </a:defPPr>
            <a:lvl1pPr algn="ctr" defTabSz="457200" rtl="0" fontAlgn="base">
              <a:lnSpc>
                <a:spcPct val="100000"/>
              </a:lnSpc>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rgbClr val="000000"/>
                </a:solidFill>
                <a:latin typeface="Arial" charset="0"/>
                <a:ea typeface="DejaVu Sans" pitchFamily="34" charset="2"/>
                <a:cs typeface="DejaVu Sans" pitchFamily="34" charset="2"/>
              </a:defRPr>
            </a:lvl1pPr>
            <a:lvl2pPr marL="742950" indent="-28575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2pPr>
            <a:lvl3pPr marL="11430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3pPr>
            <a:lvl4pPr marL="16002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4pPr>
            <a:lvl5pPr marL="20574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5pPr>
            <a:lvl6pPr marL="2286000" algn="l" defTabSz="914400" rtl="0" eaLnBrk="1" latinLnBrk="0" hangingPunct="1">
              <a:defRPr kern="1200">
                <a:solidFill>
                  <a:schemeClr val="bg1"/>
                </a:solidFill>
                <a:latin typeface="Arial" charset="0"/>
                <a:ea typeface="DejaVu Sans" pitchFamily="34" charset="2"/>
                <a:cs typeface="DejaVu Sans" pitchFamily="34" charset="2"/>
              </a:defRPr>
            </a:lvl6pPr>
            <a:lvl7pPr marL="2743200" algn="l" defTabSz="914400" rtl="0" eaLnBrk="1" latinLnBrk="0" hangingPunct="1">
              <a:defRPr kern="1200">
                <a:solidFill>
                  <a:schemeClr val="bg1"/>
                </a:solidFill>
                <a:latin typeface="Arial" charset="0"/>
                <a:ea typeface="DejaVu Sans" pitchFamily="34" charset="2"/>
                <a:cs typeface="DejaVu Sans" pitchFamily="34" charset="2"/>
              </a:defRPr>
            </a:lvl7pPr>
            <a:lvl8pPr marL="3200400" algn="l" defTabSz="914400" rtl="0" eaLnBrk="1" latinLnBrk="0" hangingPunct="1">
              <a:defRPr kern="1200">
                <a:solidFill>
                  <a:schemeClr val="bg1"/>
                </a:solidFill>
                <a:latin typeface="Arial" charset="0"/>
                <a:ea typeface="DejaVu Sans" pitchFamily="34" charset="2"/>
                <a:cs typeface="DejaVu Sans" pitchFamily="34" charset="2"/>
              </a:defRPr>
            </a:lvl8pPr>
            <a:lvl9pPr marL="3657600" algn="l" defTabSz="914400" rtl="0" eaLnBrk="1" latinLnBrk="0" hangingPunct="1">
              <a:defRPr kern="1200">
                <a:solidFill>
                  <a:schemeClr val="bg1"/>
                </a:solidFill>
                <a:latin typeface="Arial" charset="0"/>
                <a:ea typeface="DejaVu Sans" pitchFamily="34" charset="2"/>
                <a:cs typeface="DejaVu Sans" pitchFamily="34" charset="2"/>
              </a:defRPr>
            </a:lvl9pPr>
          </a:lstStyle>
          <a:p>
            <a:r>
              <a:rPr lang="en-US" altLang="zh-CN" dirty="0" smtClean="0"/>
              <a:t>IETF 106 CCAMP Working Group</a:t>
            </a:r>
            <a:endParaRPr lang="en-US" dirty="0"/>
          </a:p>
        </p:txBody>
      </p:sp>
    </p:spTree>
    <p:extLst>
      <p:ext uri="{BB962C8B-B14F-4D97-AF65-F5344CB8AC3E}">
        <p14:creationId xmlns:p14="http://schemas.microsoft.com/office/powerpoint/2010/main" val="44760997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3"/>
          <p:cNvSpPr>
            <a:spLocks noGrp="1"/>
          </p:cNvSpPr>
          <p:nvPr>
            <p:ph type="title"/>
          </p:nvPr>
        </p:nvSpPr>
        <p:spPr/>
        <p:txBody>
          <a:bodyPr/>
          <a:lstStyle/>
          <a:p>
            <a:r>
              <a:rPr lang="en-GB" dirty="0"/>
              <a:t>Liaisons and Communications</a:t>
            </a:r>
            <a:endParaRPr lang="en-US" dirty="0"/>
          </a:p>
        </p:txBody>
      </p:sp>
      <p:sp>
        <p:nvSpPr>
          <p:cNvPr id="5" name="Content Placeholder 4"/>
          <p:cNvSpPr>
            <a:spLocks noGrp="1"/>
          </p:cNvSpPr>
          <p:nvPr>
            <p:ph idx="1"/>
          </p:nvPr>
        </p:nvSpPr>
        <p:spPr>
          <a:xfrm>
            <a:off x="609600" y="1143000"/>
            <a:ext cx="10896600" cy="5181600"/>
          </a:xfrm>
        </p:spPr>
        <p:txBody>
          <a:bodyPr>
            <a:noAutofit/>
          </a:bodyPr>
          <a:lstStyle/>
          <a:p>
            <a:pPr>
              <a:defRPr/>
            </a:pPr>
            <a:r>
              <a:rPr lang="en-US" altLang="zh-CN" sz="2800" dirty="0"/>
              <a:t>From ITU-T SG15</a:t>
            </a:r>
          </a:p>
          <a:p>
            <a:pPr lvl="1">
              <a:defRPr/>
            </a:pPr>
            <a:r>
              <a:rPr lang="en-US" altLang="zh-CN" sz="2000" dirty="0"/>
              <a:t>Title: LS on OTNT Standardization Work </a:t>
            </a:r>
            <a:r>
              <a:rPr lang="en-US" altLang="zh-CN" sz="2000" dirty="0" smtClean="0"/>
              <a:t>Plan</a:t>
            </a:r>
          </a:p>
          <a:p>
            <a:pPr lvl="1">
              <a:defRPr/>
            </a:pPr>
            <a:r>
              <a:rPr lang="en-US" altLang="zh-CN" sz="2000" dirty="0" smtClean="0"/>
              <a:t>Submission </a:t>
            </a:r>
            <a:r>
              <a:rPr lang="en-US" altLang="zh-CN" sz="2000" dirty="0"/>
              <a:t>Date: </a:t>
            </a:r>
            <a:r>
              <a:rPr lang="en-US" altLang="zh-CN" sz="2000" dirty="0" smtClean="0"/>
              <a:t>2019-10-02</a:t>
            </a:r>
            <a:endParaRPr lang="en-US" altLang="zh-CN" sz="2000" dirty="0"/>
          </a:p>
          <a:p>
            <a:pPr lvl="1">
              <a:defRPr/>
            </a:pPr>
            <a:r>
              <a:rPr lang="en-US" altLang="zh-CN" sz="2000" dirty="0" smtClean="0"/>
              <a:t>URL </a:t>
            </a:r>
            <a:r>
              <a:rPr lang="en-US" altLang="zh-CN" sz="2000" dirty="0"/>
              <a:t>of the IETF Web </a:t>
            </a:r>
            <a:r>
              <a:rPr lang="en-US" altLang="zh-CN" sz="2000" dirty="0" smtClean="0"/>
              <a:t>page: </a:t>
            </a:r>
            <a:r>
              <a:rPr lang="en-US" altLang="zh-CN" sz="2000" dirty="0" smtClean="0">
                <a:hlinkClick r:id="rId3"/>
              </a:rPr>
              <a:t>https</a:t>
            </a:r>
            <a:r>
              <a:rPr lang="en-US" altLang="zh-CN" sz="2000" dirty="0">
                <a:hlinkClick r:id="rId3"/>
              </a:rPr>
              <a:t>://datatracker.ietf.org/liaison/1654</a:t>
            </a:r>
            <a:r>
              <a:rPr lang="en-US" altLang="zh-CN" sz="2000" dirty="0" smtClean="0">
                <a:hlinkClick r:id="rId3"/>
              </a:rPr>
              <a:t>/</a:t>
            </a:r>
            <a:endParaRPr lang="en-US" altLang="zh-CN" sz="2000" dirty="0" smtClean="0"/>
          </a:p>
          <a:p>
            <a:pPr lvl="1">
              <a:defRPr/>
            </a:pPr>
            <a:endParaRPr lang="en-GB" altLang="zh-CN" sz="2000" dirty="0"/>
          </a:p>
        </p:txBody>
      </p:sp>
      <p:sp>
        <p:nvSpPr>
          <p:cNvPr id="8197" name="Footer Placeholder 2"/>
          <p:cNvSpPr>
            <a:spLocks noGrp="1"/>
          </p:cNvSpPr>
          <p:nvPr>
            <p:ph type="ftr" sz="quarter" idx="11"/>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r>
              <a:rPr lang="en-US" altLang="zh-CN" dirty="0" smtClean="0">
                <a:solidFill>
                  <a:srgbClr val="000000"/>
                </a:solidFill>
              </a:rPr>
              <a:t>IETF 106 CCAMP Working Group</a:t>
            </a:r>
            <a:endParaRPr lang="en-US" dirty="0">
              <a:solidFill>
                <a:schemeClr val="tx1"/>
              </a:solidFill>
            </a:endParaRPr>
          </a:p>
        </p:txBody>
      </p:sp>
      <p:sp>
        <p:nvSpPr>
          <p:cNvPr id="6" name="Content Placeholder 4"/>
          <p:cNvSpPr txBox="1">
            <a:spLocks/>
          </p:cNvSpPr>
          <p:nvPr/>
        </p:nvSpPr>
        <p:spPr bwMode="auto">
          <a:xfrm>
            <a:off x="605118" y="5334000"/>
            <a:ext cx="11201400"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noAutofit/>
          </a:bodyPr>
          <a:lstStyle>
            <a:lvl1pPr marL="457200" indent="-457200" algn="l" defTabSz="457200" rtl="0" eaLnBrk="0" fontAlgn="base" hangingPunct="0">
              <a:spcBef>
                <a:spcPts val="800"/>
              </a:spcBef>
              <a:spcAft>
                <a:spcPct val="0"/>
              </a:spcAft>
              <a:buClr>
                <a:srgbClr val="000000"/>
              </a:buClr>
              <a:buSzPct val="100000"/>
              <a:buFont typeface="Arial" pitchFamily="34" charset="0"/>
              <a:buChar char="•"/>
              <a:defRPr sz="3200">
                <a:solidFill>
                  <a:srgbClr val="000000"/>
                </a:solidFill>
                <a:latin typeface="+mn-lt"/>
                <a:ea typeface="+mn-ea"/>
                <a:cs typeface="+mn-cs"/>
              </a:defRPr>
            </a:lvl1pPr>
            <a:lvl2pPr marL="914400" indent="-457200" algn="l" defTabSz="457200" rtl="0" eaLnBrk="0" fontAlgn="base" hangingPunct="0">
              <a:spcBef>
                <a:spcPts val="700"/>
              </a:spcBef>
              <a:spcAft>
                <a:spcPct val="0"/>
              </a:spcAft>
              <a:buClr>
                <a:srgbClr val="000000"/>
              </a:buClr>
              <a:buSzPct val="100000"/>
              <a:buFont typeface="Arial" pitchFamily="34" charset="0"/>
              <a:buChar char="‒"/>
              <a:defRPr sz="2800">
                <a:solidFill>
                  <a:srgbClr val="000000"/>
                </a:solidFill>
                <a:latin typeface="+mn-lt"/>
                <a:ea typeface="+mn-ea"/>
                <a:cs typeface="+mn-cs"/>
              </a:defRPr>
            </a:lvl2pPr>
            <a:lvl3pPr marL="1257300" indent="-342900" algn="l" defTabSz="457200" rtl="0" eaLnBrk="0" fontAlgn="base" hangingPunct="0">
              <a:spcBef>
                <a:spcPts val="600"/>
              </a:spcBef>
              <a:spcAft>
                <a:spcPct val="0"/>
              </a:spcAft>
              <a:buClr>
                <a:srgbClr val="000000"/>
              </a:buClr>
              <a:buSzPct val="100000"/>
              <a:buFont typeface="Arial" pitchFamily="34" charset="0"/>
              <a:buChar char="•"/>
              <a:defRPr sz="2400">
                <a:solidFill>
                  <a:srgbClr val="000000"/>
                </a:solidFill>
                <a:latin typeface="+mn-lt"/>
                <a:ea typeface="+mn-ea"/>
                <a:cs typeface="+mn-cs"/>
              </a:defRPr>
            </a:lvl3pPr>
            <a:lvl4pPr marL="1714500" indent="-342900" algn="l" defTabSz="457200" rtl="0" eaLnBrk="0" fontAlgn="base" hangingPunct="0">
              <a:spcBef>
                <a:spcPts val="500"/>
              </a:spcBef>
              <a:spcAft>
                <a:spcPct val="0"/>
              </a:spcAft>
              <a:buClr>
                <a:srgbClr val="000000"/>
              </a:buClr>
              <a:buSzPct val="100000"/>
              <a:buFont typeface="Arial" pitchFamily="34" charset="0"/>
              <a:buChar char="‒"/>
              <a:defRPr sz="2000">
                <a:solidFill>
                  <a:srgbClr val="000000"/>
                </a:solidFill>
                <a:latin typeface="+mn-lt"/>
                <a:ea typeface="+mn-ea"/>
                <a:cs typeface="+mn-cs"/>
              </a:defRPr>
            </a:lvl4pPr>
            <a:lvl5pPr marL="2171700" indent="-342900" algn="l" defTabSz="457200" rtl="0" eaLnBrk="0" fontAlgn="base" hangingPunct="0">
              <a:spcBef>
                <a:spcPts val="500"/>
              </a:spcBef>
              <a:spcAft>
                <a:spcPct val="0"/>
              </a:spcAft>
              <a:buClr>
                <a:srgbClr val="000000"/>
              </a:buClr>
              <a:buSzPct val="100000"/>
              <a:buFont typeface="Arial" pitchFamily="34" charset="0"/>
              <a:buChar char="•"/>
              <a:defRPr sz="2000">
                <a:solidFill>
                  <a:srgbClr val="000000"/>
                </a:solidFill>
                <a:latin typeface="+mn-lt"/>
                <a:ea typeface="+mn-ea"/>
                <a:cs typeface="+mn-cs"/>
              </a:defRPr>
            </a:lvl5pPr>
            <a:lvl6pPr marL="25146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9pPr>
          </a:lstStyle>
          <a:p>
            <a:pPr>
              <a:lnSpc>
                <a:spcPct val="100000"/>
              </a:lnSpc>
              <a:defRPr/>
            </a:pPr>
            <a:r>
              <a:rPr lang="en-GB" altLang="zh-CN" sz="2400" b="1" kern="0"/>
              <a:t>Please review incoming documents and comment on ccamp@ietf.org</a:t>
            </a:r>
            <a:endParaRPr lang="en-US" altLang="zh-CN" b="1" kern="0" dirty="0"/>
          </a:p>
        </p:txBody>
      </p:sp>
    </p:spTree>
    <p:extLst>
      <p:ext uri="{BB962C8B-B14F-4D97-AF65-F5344CB8AC3E}">
        <p14:creationId xmlns:p14="http://schemas.microsoft.com/office/powerpoint/2010/main" val="136604764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AutoShape 2" descr="“meeting in Chicago”的图片搜索结果"/>
          <p:cNvSpPr>
            <a:spLocks noChangeAspect="1" noChangeArrowheads="1"/>
          </p:cNvSpPr>
          <p:nvPr/>
        </p:nvSpPr>
        <p:spPr bwMode="auto">
          <a:xfrm>
            <a:off x="15240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sp>
        <p:nvSpPr>
          <p:cNvPr id="2052" name="AutoShape 4" descr="“meeting in Chicago”的图片搜索结果"/>
          <p:cNvSpPr>
            <a:spLocks noChangeAspect="1" noChangeArrowheads="1"/>
          </p:cNvSpPr>
          <p:nvPr/>
        </p:nvSpPr>
        <p:spPr bwMode="auto">
          <a:xfrm>
            <a:off x="15240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sp>
        <p:nvSpPr>
          <p:cNvPr id="16" name="TextBox 15"/>
          <p:cNvSpPr txBox="1"/>
          <p:nvPr/>
        </p:nvSpPr>
        <p:spPr>
          <a:xfrm>
            <a:off x="4114800" y="3075058"/>
            <a:ext cx="3962400" cy="707886"/>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altLang="zh-CN" sz="5000" b="1" cap="all" dirty="0">
                <a:ln w="0"/>
                <a:solidFill>
                  <a:srgbClr val="FF0000"/>
                </a:solidFill>
                <a:effectLst>
                  <a:reflection blurRad="12700" stA="50000" endPos="50000" dist="5000" dir="5400000" sy="-100000" rotWithShape="0"/>
                </a:effectLst>
              </a:rPr>
              <a:t>Thank You!</a:t>
            </a:r>
            <a:endParaRPr lang="zh-CN" altLang="en-US" sz="5000" b="1" cap="all" dirty="0">
              <a:ln w="0"/>
              <a:solidFill>
                <a:srgbClr val="FF0000"/>
              </a:solidFill>
              <a:effectLst>
                <a:reflection blurRad="12700" stA="50000" endPos="50000" dist="5000" dir="5400000" sy="-100000" rotWithShape="0"/>
              </a:effectLst>
            </a:endParaRPr>
          </a:p>
        </p:txBody>
      </p:sp>
    </p:spTree>
    <p:extLst>
      <p:ext uri="{BB962C8B-B14F-4D97-AF65-F5344CB8AC3E}">
        <p14:creationId xmlns:p14="http://schemas.microsoft.com/office/powerpoint/2010/main" val="413654312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5"/>
          <p:cNvSpPr>
            <a:spLocks noGrp="1" noChangeArrowheads="1"/>
          </p:cNvSpPr>
          <p:nvPr>
            <p:ph type="title"/>
          </p:nvPr>
        </p:nvSpPr>
        <p:spPr>
          <a:xfrm>
            <a:off x="1312984" y="457200"/>
            <a:ext cx="9550400" cy="533400"/>
          </a:xfrm>
          <a:noFill/>
        </p:spPr>
        <p:txBody>
          <a:bodyPr/>
          <a:lstStyle/>
          <a:p>
            <a:r>
              <a:rPr lang="en-US" altLang="x-none" dirty="0">
                <a:latin typeface="+mn-lt"/>
              </a:rPr>
              <a:t>Note Well</a:t>
            </a:r>
          </a:p>
        </p:txBody>
      </p:sp>
      <p:sp>
        <p:nvSpPr>
          <p:cNvPr id="15363" name="Rectangle 6"/>
          <p:cNvSpPr>
            <a:spLocks noGrp="1" noChangeArrowheads="1"/>
          </p:cNvSpPr>
          <p:nvPr>
            <p:ph type="body" idx="1"/>
          </p:nvPr>
        </p:nvSpPr>
        <p:spPr>
          <a:xfrm>
            <a:off x="656492" y="1066800"/>
            <a:ext cx="10879016" cy="5334000"/>
          </a:xfrm>
        </p:spPr>
        <p:txBody>
          <a:bodyPr>
            <a:noAutofit/>
          </a:bodyPr>
          <a:lstStyle/>
          <a:p>
            <a:pPr marL="0" indent="0"/>
            <a:r>
              <a:rPr lang="en-US" altLang="x-none" sz="1300" b="0" dirty="0"/>
              <a:t>This is a reminder of IETF policies in effect on various topics such as patents or code of conduct. It is only meant to point you in the right direction. Exceptions may apply.</a:t>
            </a:r>
            <a:r>
              <a:rPr lang="en-US" altLang="x-none" sz="1300" dirty="0"/>
              <a:t> </a:t>
            </a:r>
            <a:r>
              <a:rPr lang="en-US" altLang="x-none" sz="1300" b="0" dirty="0"/>
              <a:t>The IETF's patent policy and the definition of an IETF "contribution" and "participation" are set forth in BCP 79; please read it carefully.</a:t>
            </a:r>
            <a:endParaRPr lang="en-US" altLang="x-none" sz="1300" dirty="0"/>
          </a:p>
          <a:p>
            <a:pPr marL="0" indent="0"/>
            <a:endParaRPr lang="en-US" altLang="x-none" sz="1300" b="0" dirty="0"/>
          </a:p>
          <a:p>
            <a:pPr marL="0" indent="0"/>
            <a:r>
              <a:rPr lang="en-US" altLang="x-none" sz="1300" b="0" dirty="0"/>
              <a:t>As a reminder:</a:t>
            </a:r>
          </a:p>
          <a:p>
            <a:pPr marL="93663" indent="-93663">
              <a:buFontTx/>
              <a:buChar char="•"/>
            </a:pPr>
            <a:r>
              <a:rPr lang="en-US" altLang="x-none" sz="1300" b="0" dirty="0"/>
              <a:t>By participating in the IETF, you agree to follow IETF processes and policies.</a:t>
            </a:r>
          </a:p>
          <a:p>
            <a:pPr marL="93663" indent="-93663">
              <a:buFontTx/>
              <a:buChar char="•"/>
            </a:pPr>
            <a:r>
              <a:rPr lang="en-US" altLang="x-none" sz="1300" b="0" dirty="0"/>
              <a:t>If you are aware that any IETF contribution is covered by patents or patent applications that are owned or controlled by you or your sponsor, you must disclose that fact, or not participate in the discussion.</a:t>
            </a:r>
          </a:p>
          <a:p>
            <a:pPr marL="93663" indent="-93663">
              <a:buFontTx/>
              <a:buChar char="•"/>
            </a:pPr>
            <a:r>
              <a:rPr lang="en-US" altLang="x-none" sz="1300" b="0" dirty="0"/>
              <a:t>As a participant in or attendee to any IETF activity you acknowledge that written, audio, video, and photographic records of meetings may be made public.</a:t>
            </a:r>
          </a:p>
          <a:p>
            <a:pPr marL="93663" indent="-93663">
              <a:buFontTx/>
              <a:buChar char="•"/>
            </a:pPr>
            <a:r>
              <a:rPr lang="en-US" altLang="x-none" sz="1300" b="0" dirty="0"/>
              <a:t>Personal information that you provide to IETF will be handled in accordance with the IETF Privacy Statement.</a:t>
            </a:r>
          </a:p>
          <a:p>
            <a:pPr marL="93663" indent="-93663">
              <a:buFontTx/>
              <a:buChar char="•"/>
            </a:pPr>
            <a:r>
              <a:rPr lang="en-US" altLang="x-none" sz="1300" b="0" dirty="0"/>
              <a:t>As a participant or attendee, you agree to work respectfully with other participants; please contact the </a:t>
            </a:r>
            <a:r>
              <a:rPr lang="en-US" altLang="x-none" sz="1300" b="0" dirty="0" err="1"/>
              <a:t>ombudsteam</a:t>
            </a:r>
            <a:r>
              <a:rPr lang="en-US" altLang="x-none" sz="1300" b="0" dirty="0"/>
              <a:t> </a:t>
            </a:r>
            <a:br>
              <a:rPr lang="en-US" altLang="x-none" sz="1300" b="0" dirty="0"/>
            </a:br>
            <a:r>
              <a:rPr lang="en-US" altLang="x-none" sz="1300" b="0" dirty="0"/>
              <a:t>(</a:t>
            </a:r>
            <a:r>
              <a:rPr lang="en-US" altLang="x-none" sz="1300" b="0" u="sng" dirty="0">
                <a:hlinkClick r:id="rId3"/>
              </a:rPr>
              <a:t>https://www.ietf.org/contact/ombudsteam/</a:t>
            </a:r>
            <a:r>
              <a:rPr lang="en-US" altLang="x-none" sz="1300" b="0" dirty="0"/>
              <a:t>) if you have questions or concerns about this.</a:t>
            </a:r>
          </a:p>
          <a:p>
            <a:pPr marL="0" indent="0"/>
            <a:endParaRPr lang="en-US" altLang="x-none" sz="1300" b="0" dirty="0"/>
          </a:p>
          <a:p>
            <a:pPr marL="0" indent="0"/>
            <a:r>
              <a:rPr lang="en-US" altLang="x-none" sz="1300" b="0" dirty="0"/>
              <a:t>Definitive information is in the documents listed below and other IETF</a:t>
            </a:r>
            <a:r>
              <a:rPr lang="en-US" altLang="x-none" sz="1300" dirty="0"/>
              <a:t> </a:t>
            </a:r>
            <a:r>
              <a:rPr lang="en-US" altLang="x-none" sz="1300" b="0" dirty="0"/>
              <a:t>BCPs. For advice, please talk to WG chairs or ADs:</a:t>
            </a:r>
            <a:endParaRPr lang="en-US" altLang="x-none" sz="1300" dirty="0"/>
          </a:p>
          <a:p>
            <a:pPr marL="0" indent="0"/>
            <a:endParaRPr lang="en-US" altLang="x-none" sz="1300" dirty="0"/>
          </a:p>
          <a:p>
            <a:pPr marL="0" indent="0">
              <a:spcBef>
                <a:spcPct val="0"/>
              </a:spcBef>
              <a:buFontTx/>
              <a:buChar char="•"/>
            </a:pPr>
            <a:r>
              <a:rPr lang="en-US" altLang="x-none" sz="1300" b="0" dirty="0"/>
              <a:t>BCP 9 (Internet Standards Process)</a:t>
            </a:r>
          </a:p>
          <a:p>
            <a:pPr marL="0" indent="0">
              <a:spcBef>
                <a:spcPct val="0"/>
              </a:spcBef>
              <a:buFontTx/>
              <a:buChar char="•"/>
            </a:pPr>
            <a:r>
              <a:rPr lang="en-US" altLang="x-none" sz="1300" b="0" dirty="0"/>
              <a:t>BCP 25 (Working Group processes)</a:t>
            </a:r>
          </a:p>
          <a:p>
            <a:pPr marL="0" indent="0">
              <a:spcBef>
                <a:spcPct val="0"/>
              </a:spcBef>
              <a:buFontTx/>
              <a:buChar char="•"/>
            </a:pPr>
            <a:r>
              <a:rPr lang="en-US" altLang="x-none" sz="1300" b="0" dirty="0"/>
              <a:t>BCP 25 (Anti-Harassment Procedures) </a:t>
            </a:r>
          </a:p>
          <a:p>
            <a:pPr marL="0" indent="0">
              <a:spcBef>
                <a:spcPct val="0"/>
              </a:spcBef>
              <a:buFontTx/>
              <a:buChar char="•"/>
            </a:pPr>
            <a:r>
              <a:rPr lang="en-US" altLang="x-none" sz="1300" b="0" dirty="0"/>
              <a:t>BCP 54 (Code of Conduct)</a:t>
            </a:r>
          </a:p>
          <a:p>
            <a:pPr marL="0" indent="0">
              <a:spcBef>
                <a:spcPct val="0"/>
              </a:spcBef>
              <a:buFontTx/>
              <a:buChar char="•"/>
            </a:pPr>
            <a:r>
              <a:rPr lang="en-US" altLang="x-none" sz="1300" b="0" dirty="0"/>
              <a:t>BCP 78 (Copyright)</a:t>
            </a:r>
          </a:p>
          <a:p>
            <a:pPr marL="0" indent="0">
              <a:spcBef>
                <a:spcPct val="0"/>
              </a:spcBef>
              <a:buFontTx/>
              <a:buChar char="•"/>
            </a:pPr>
            <a:r>
              <a:rPr lang="en-US" altLang="x-none" sz="1300" b="0" dirty="0"/>
              <a:t>BCP 79 (Patents, Participation)</a:t>
            </a:r>
          </a:p>
          <a:p>
            <a:pPr marL="0" indent="0">
              <a:spcBef>
                <a:spcPct val="0"/>
              </a:spcBef>
              <a:buFontTx/>
              <a:buChar char="•"/>
            </a:pPr>
            <a:r>
              <a:rPr lang="en-US" altLang="x-none" sz="1300" b="0" u="sng" dirty="0">
                <a:hlinkClick r:id="rId4"/>
              </a:rPr>
              <a:t>https://www.ietf.org/privacy-policy/</a:t>
            </a:r>
            <a:r>
              <a:rPr lang="en-US" altLang="x-none" sz="1300" b="0" dirty="0"/>
              <a:t> (Privacy Policy)</a:t>
            </a:r>
            <a:endParaRPr lang="en-US" altLang="x-none" sz="1300" dirty="0"/>
          </a:p>
        </p:txBody>
      </p:sp>
    </p:spTree>
    <p:extLst>
      <p:ext uri="{BB962C8B-B14F-4D97-AF65-F5344CB8AC3E}">
        <p14:creationId xmlns:p14="http://schemas.microsoft.com/office/powerpoint/2010/main" val="36859885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1"/>
          <p:cNvSpPr>
            <a:spLocks noGrp="1" noChangeArrowheads="1"/>
          </p:cNvSpPr>
          <p:nvPr>
            <p:ph type="title"/>
          </p:nvPr>
        </p:nvSpPr>
        <p:spPr/>
        <p:txBody>
          <a:bodyPr/>
          <a:lstStyle/>
          <a:p>
            <a:r>
              <a:rPr lang="en-US" dirty="0"/>
              <a:t>Session</a:t>
            </a:r>
          </a:p>
        </p:txBody>
      </p:sp>
      <p:sp>
        <p:nvSpPr>
          <p:cNvPr id="6146" name="Rectangle 2"/>
          <p:cNvSpPr>
            <a:spLocks noGrp="1" noChangeArrowheads="1"/>
          </p:cNvSpPr>
          <p:nvPr>
            <p:ph idx="1"/>
          </p:nvPr>
        </p:nvSpPr>
        <p:spPr>
          <a:xfrm>
            <a:off x="1981993" y="1752600"/>
            <a:ext cx="8228013" cy="3810000"/>
          </a:xfrm>
        </p:spPr>
        <p:txBody>
          <a:bodyPr/>
          <a:lstStyle/>
          <a:p>
            <a:r>
              <a:rPr lang="en-US" altLang="zh-CN" sz="2400" dirty="0"/>
              <a:t>November </a:t>
            </a:r>
            <a:r>
              <a:rPr lang="en-US" altLang="zh-CN" sz="2400" dirty="0" smtClean="0"/>
              <a:t>21, </a:t>
            </a:r>
            <a:r>
              <a:rPr lang="en-US" altLang="zh-CN" sz="2400" dirty="0"/>
              <a:t>2019</a:t>
            </a:r>
          </a:p>
          <a:p>
            <a:r>
              <a:rPr lang="en-US" altLang="zh-CN" sz="2400" dirty="0"/>
              <a:t>10:00-12:00 Thursday </a:t>
            </a:r>
            <a:r>
              <a:rPr lang="en-US" altLang="zh-CN" sz="2400" dirty="0" smtClean="0"/>
              <a:t>Morning</a:t>
            </a:r>
          </a:p>
          <a:p>
            <a:r>
              <a:rPr lang="en-US" altLang="zh-CN" sz="2400" dirty="0" smtClean="0"/>
              <a:t>Room</a:t>
            </a:r>
            <a:r>
              <a:rPr lang="en-US" altLang="zh-CN" sz="2400" dirty="0"/>
              <a:t>: </a:t>
            </a:r>
            <a:r>
              <a:rPr lang="en-US" altLang="zh-CN" sz="2400" dirty="0" err="1"/>
              <a:t>Hullet</a:t>
            </a:r>
            <a:endParaRPr lang="zh-CN" altLang="zh-CN" sz="2400" dirty="0"/>
          </a:p>
          <a:p>
            <a:endParaRPr lang="en-US" altLang="zh-CN" sz="2400" dirty="0"/>
          </a:p>
          <a:p>
            <a:pPr lvl="1"/>
            <a:endParaRPr lang="en-US" altLang="zh-CN" sz="2000" dirty="0"/>
          </a:p>
          <a:p>
            <a:r>
              <a:rPr lang="en-US" sz="3000" dirty="0"/>
              <a:t>Details:</a:t>
            </a:r>
          </a:p>
          <a:p>
            <a:pPr marL="0" indent="0">
              <a:buNone/>
            </a:pPr>
            <a:r>
              <a:rPr lang="en-US" sz="2600" dirty="0">
                <a:hlinkClick r:id="rId3"/>
              </a:rPr>
              <a:t>https://</a:t>
            </a:r>
            <a:r>
              <a:rPr lang="en-US" sz="2600" dirty="0" smtClean="0">
                <a:hlinkClick r:id="rId3"/>
              </a:rPr>
              <a:t>datatracker.ietf.org/meeting/106/materials.html</a:t>
            </a:r>
            <a:endParaRPr lang="en-US" sz="2600" dirty="0"/>
          </a:p>
        </p:txBody>
      </p:sp>
      <p:sp>
        <p:nvSpPr>
          <p:cNvPr id="5122" name="Footer Placeholder 4"/>
          <p:cNvSpPr>
            <a:spLocks noGrp="1"/>
          </p:cNvSpPr>
          <p:nvPr>
            <p:ph type="ftr" idx="11"/>
          </p:nvPr>
        </p:nvSpPr>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r>
              <a:rPr lang="en-US" dirty="0"/>
              <a:t>88th IETF CCAMP Working Group</a:t>
            </a:r>
          </a:p>
        </p:txBody>
      </p:sp>
      <p:sp>
        <p:nvSpPr>
          <p:cNvPr id="10" name="Footer Placeholder 4"/>
          <p:cNvSpPr txBox="1">
            <a:spLocks/>
          </p:cNvSpPr>
          <p:nvPr/>
        </p:nvSpPr>
        <p:spPr bwMode="auto">
          <a:xfrm>
            <a:off x="4152901" y="6553203"/>
            <a:ext cx="3887787"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defPPr>
              <a:defRPr lang="en-GB"/>
            </a:defPPr>
            <a:lvl1pPr algn="ctr" defTabSz="457200" rtl="0" eaLnBrk="0" fontAlgn="base" hangingPunct="0">
              <a:lnSpc>
                <a:spcPct val="100000"/>
              </a:lnSpc>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chemeClr val="bg1"/>
                </a:solidFill>
                <a:latin typeface="Arial" charset="0"/>
                <a:ea typeface="DejaVu Sans" pitchFamily="34" charset="2"/>
                <a:cs typeface="DejaVu Sans" pitchFamily="34" charset="2"/>
              </a:defRPr>
            </a:lvl1pPr>
            <a:lvl2pPr marL="742950" indent="-28575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2pPr>
            <a:lvl3pPr marL="11430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3pPr>
            <a:lvl4pPr marL="16002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4pPr>
            <a:lvl5pPr marL="20574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5pPr>
            <a:lvl6pPr marL="25146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6pPr>
            <a:lvl7pPr marL="29718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7pPr>
            <a:lvl8pPr marL="34290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8pPr>
            <a:lvl9pPr marL="38862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9pPr>
          </a:lstStyle>
          <a:p>
            <a:pPr eaLnBrk="1" hangingPunct="1"/>
            <a:r>
              <a:rPr lang="en-US" altLang="zh-CN" dirty="0" smtClean="0">
                <a:solidFill>
                  <a:srgbClr val="000000"/>
                </a:solidFill>
              </a:rPr>
              <a:t>IETF 106 CCAMP Working Group</a:t>
            </a:r>
            <a:endParaRPr lang="en-US"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idx="11"/>
          </p:nvPr>
        </p:nvSpPr>
        <p:spPr/>
        <p:txBody>
          <a:bodyPr/>
          <a:lstStyle/>
          <a:p>
            <a:r>
              <a:rPr lang="en-US" altLang="zh-CN" dirty="0" smtClean="0"/>
              <a:t>IETF 106 CCAMP Working Group</a:t>
            </a:r>
            <a:endParaRPr lang="en-US" dirty="0"/>
          </a:p>
        </p:txBody>
      </p:sp>
      <p:pic>
        <p:nvPicPr>
          <p:cNvPr id="3" name="图片 2"/>
          <p:cNvPicPr>
            <a:picLocks noChangeAspect="1"/>
          </p:cNvPicPr>
          <p:nvPr/>
        </p:nvPicPr>
        <p:blipFill>
          <a:blip r:embed="rId2"/>
          <a:stretch>
            <a:fillRect/>
          </a:stretch>
        </p:blipFill>
        <p:spPr>
          <a:xfrm>
            <a:off x="484719" y="990600"/>
            <a:ext cx="5457825" cy="5229225"/>
          </a:xfrm>
          <a:prstGeom prst="rect">
            <a:avLst/>
          </a:prstGeom>
        </p:spPr>
      </p:pic>
      <p:pic>
        <p:nvPicPr>
          <p:cNvPr id="7" name="图片 6"/>
          <p:cNvPicPr>
            <a:picLocks noChangeAspect="1"/>
          </p:cNvPicPr>
          <p:nvPr/>
        </p:nvPicPr>
        <p:blipFill>
          <a:blip r:embed="rId3"/>
          <a:stretch>
            <a:fillRect/>
          </a:stretch>
        </p:blipFill>
        <p:spPr>
          <a:xfrm>
            <a:off x="6248400" y="938214"/>
            <a:ext cx="5410200" cy="5448300"/>
          </a:xfrm>
          <a:prstGeom prst="rect">
            <a:avLst/>
          </a:prstGeom>
        </p:spPr>
      </p:pic>
      <p:cxnSp>
        <p:nvCxnSpPr>
          <p:cNvPr id="10" name="直接连接符 9"/>
          <p:cNvCxnSpPr/>
          <p:nvPr/>
        </p:nvCxnSpPr>
        <p:spPr bwMode="auto">
          <a:xfrm>
            <a:off x="6096000" y="938214"/>
            <a:ext cx="0" cy="5462586"/>
          </a:xfrm>
          <a:prstGeom prst="line">
            <a:avLst/>
          </a:prstGeom>
          <a:solidFill>
            <a:srgbClr val="00B8FF"/>
          </a:solidFill>
          <a:ln w="19050" cap="flat" cmpd="sng" algn="ctr">
            <a:solidFill>
              <a:schemeClr val="bg1">
                <a:lumMod val="5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Rectangle 1"/>
          <p:cNvSpPr>
            <a:spLocks noGrp="1" noChangeArrowheads="1"/>
          </p:cNvSpPr>
          <p:nvPr>
            <p:ph type="title"/>
          </p:nvPr>
        </p:nvSpPr>
        <p:spPr>
          <a:xfrm>
            <a:off x="609602" y="44451"/>
            <a:ext cx="10970684" cy="1098549"/>
          </a:xfrm>
        </p:spPr>
        <p:txBody>
          <a:bodyPr/>
          <a:lstStyle/>
          <a:p>
            <a:r>
              <a:rPr lang="en-US" dirty="0" smtClean="0"/>
              <a:t>Agenda</a:t>
            </a:r>
            <a:endParaRPr lang="en-US" dirty="0"/>
          </a:p>
        </p:txBody>
      </p:sp>
    </p:spTree>
    <p:extLst>
      <p:ext uri="{BB962C8B-B14F-4D97-AF65-F5344CB8AC3E}">
        <p14:creationId xmlns:p14="http://schemas.microsoft.com/office/powerpoint/2010/main" val="16663729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1"/>
          <p:cNvSpPr>
            <a:spLocks noGrp="1" noChangeArrowheads="1"/>
          </p:cNvSpPr>
          <p:nvPr>
            <p:ph type="title"/>
          </p:nvPr>
        </p:nvSpPr>
        <p:spPr/>
        <p:txBody>
          <a:bodyPr/>
          <a:lstStyle/>
          <a:p>
            <a:r>
              <a:rPr lang="en-GB" dirty="0"/>
              <a:t>Administrative</a:t>
            </a:r>
          </a:p>
        </p:txBody>
      </p:sp>
      <p:sp>
        <p:nvSpPr>
          <p:cNvPr id="4101" name="Rectangle 2"/>
          <p:cNvSpPr>
            <a:spLocks noGrp="1" noChangeArrowheads="1"/>
          </p:cNvSpPr>
          <p:nvPr>
            <p:ph idx="1"/>
          </p:nvPr>
        </p:nvSpPr>
        <p:spPr>
          <a:xfrm>
            <a:off x="609602" y="1143000"/>
            <a:ext cx="11429998" cy="5380039"/>
          </a:xfrm>
        </p:spPr>
        <p:txBody>
          <a:bodyPr/>
          <a:lstStyle/>
          <a:p>
            <a:r>
              <a:rPr lang="en-GB" dirty="0"/>
              <a:t>Audio Streaming/Recording</a:t>
            </a:r>
          </a:p>
          <a:p>
            <a:pPr lvl="1"/>
            <a:r>
              <a:rPr lang="en-GB" dirty="0"/>
              <a:t>Please speak only using the microphones</a:t>
            </a:r>
          </a:p>
          <a:p>
            <a:pPr lvl="1"/>
            <a:r>
              <a:rPr lang="en-GB" dirty="0"/>
              <a:t>Please state your name before speaking</a:t>
            </a:r>
          </a:p>
          <a:p>
            <a:endParaRPr lang="en-GB" dirty="0"/>
          </a:p>
          <a:p>
            <a:r>
              <a:rPr lang="en-US" altLang="zh-CN" dirty="0" err="1"/>
              <a:t>Meetecho</a:t>
            </a:r>
            <a:endParaRPr lang="en-GB" dirty="0"/>
          </a:p>
          <a:p>
            <a:pPr lvl="1"/>
            <a:r>
              <a:rPr lang="en-US" altLang="zh-CN" dirty="0" smtClean="0">
                <a:hlinkClick r:id="rId3"/>
              </a:rPr>
              <a:t>https</a:t>
            </a:r>
            <a:r>
              <a:rPr lang="en-US" altLang="zh-CN" dirty="0">
                <a:hlinkClick r:id="rId3"/>
              </a:rPr>
              <a:t>://hullet.conf.meetecho.com/q-meetecho/login.jsp?ietf=ccamp</a:t>
            </a:r>
            <a:endParaRPr lang="en-GB" dirty="0"/>
          </a:p>
          <a:p>
            <a:r>
              <a:rPr lang="en-GB" dirty="0"/>
              <a:t>Minute takers &amp; </a:t>
            </a:r>
            <a:r>
              <a:rPr lang="en-GB" dirty="0" err="1"/>
              <a:t>Etherpad</a:t>
            </a:r>
            <a:endParaRPr lang="en-GB" dirty="0"/>
          </a:p>
          <a:p>
            <a:pPr lvl="1"/>
            <a:r>
              <a:rPr lang="en-US" altLang="zh-CN" dirty="0" smtClean="0">
                <a:hlinkClick r:id="rId4"/>
              </a:rPr>
              <a:t>https</a:t>
            </a:r>
            <a:r>
              <a:rPr lang="en-US" altLang="zh-CN" dirty="0">
                <a:hlinkClick r:id="rId4"/>
              </a:rPr>
              <a:t>://etherpad.ietf.org/p/notes-ietf-106-ccamp?useMonospaceFont=true</a:t>
            </a:r>
            <a:endParaRPr lang="en-GB" dirty="0"/>
          </a:p>
        </p:txBody>
      </p:sp>
      <p:sp>
        <p:nvSpPr>
          <p:cNvPr id="4098" name="Footer Placeholder 4"/>
          <p:cNvSpPr>
            <a:spLocks noGrp="1"/>
          </p:cNvSpPr>
          <p:nvPr>
            <p:ph type="ftr" idx="11"/>
          </p:nvPr>
        </p:nvSpPr>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r>
              <a:rPr lang="en-US" dirty="0"/>
              <a:t>88th IETF CCAMP Working Group</a:t>
            </a:r>
          </a:p>
        </p:txBody>
      </p:sp>
      <p:sp>
        <p:nvSpPr>
          <p:cNvPr id="14" name="Footer Placeholder 4"/>
          <p:cNvSpPr txBox="1">
            <a:spLocks/>
          </p:cNvSpPr>
          <p:nvPr/>
        </p:nvSpPr>
        <p:spPr bwMode="auto">
          <a:xfrm>
            <a:off x="4152901" y="6553203"/>
            <a:ext cx="3887787"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defPPr>
              <a:defRPr lang="en-GB"/>
            </a:defPPr>
            <a:lvl1pPr algn="ctr" defTabSz="457200" rtl="0" eaLnBrk="0" fontAlgn="base" hangingPunct="0">
              <a:lnSpc>
                <a:spcPct val="100000"/>
              </a:lnSpc>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chemeClr val="bg1"/>
                </a:solidFill>
                <a:latin typeface="Arial" charset="0"/>
                <a:ea typeface="DejaVu Sans" pitchFamily="34" charset="2"/>
                <a:cs typeface="DejaVu Sans" pitchFamily="34" charset="2"/>
              </a:defRPr>
            </a:lvl1pPr>
            <a:lvl2pPr marL="742950" indent="-28575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2pPr>
            <a:lvl3pPr marL="11430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3pPr>
            <a:lvl4pPr marL="16002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4pPr>
            <a:lvl5pPr marL="20574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5pPr>
            <a:lvl6pPr marL="25146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6pPr>
            <a:lvl7pPr marL="29718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7pPr>
            <a:lvl8pPr marL="34290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8pPr>
            <a:lvl9pPr marL="38862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9pPr>
          </a:lstStyle>
          <a:p>
            <a:pPr eaLnBrk="1" hangingPunct="1"/>
            <a:r>
              <a:rPr lang="en-US" altLang="zh-CN" dirty="0" smtClean="0">
                <a:solidFill>
                  <a:srgbClr val="000000"/>
                </a:solidFill>
              </a:rPr>
              <a:t>IETF 106 CCAMP Working Group</a:t>
            </a:r>
            <a:endParaRPr lang="en-US"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IPR Process</a:t>
            </a:r>
          </a:p>
        </p:txBody>
      </p:sp>
      <p:sp>
        <p:nvSpPr>
          <p:cNvPr id="3" name="Subtitle 2"/>
          <p:cNvSpPr>
            <a:spLocks noGrp="1"/>
          </p:cNvSpPr>
          <p:nvPr>
            <p:ph idx="1"/>
          </p:nvPr>
        </p:nvSpPr>
        <p:spPr/>
        <p:txBody>
          <a:bodyPr/>
          <a:lstStyle/>
          <a:p>
            <a:r>
              <a:rPr lang="en-US" dirty="0"/>
              <a:t>Polling of draft authors &amp; contributors </a:t>
            </a:r>
          </a:p>
          <a:p>
            <a:pPr lvl="1"/>
            <a:r>
              <a:rPr lang="en-US" dirty="0"/>
              <a:t>Prior to moving to next step in WG process</a:t>
            </a:r>
          </a:p>
          <a:p>
            <a:pPr lvl="2"/>
            <a:r>
              <a:rPr lang="en-US" dirty="0"/>
              <a:t>e.g., before an individual draft becomes a WG document or a WG document goes to last call</a:t>
            </a:r>
          </a:p>
          <a:p>
            <a:pPr lvl="1"/>
            <a:r>
              <a:rPr lang="en-US" dirty="0"/>
              <a:t>Requires IPR compliance statement from </a:t>
            </a:r>
            <a:r>
              <a:rPr lang="en-US" b="1" i="1" dirty="0"/>
              <a:t>all</a:t>
            </a:r>
            <a:r>
              <a:rPr lang="en-US" dirty="0"/>
              <a:t> listed in draft</a:t>
            </a:r>
          </a:p>
        </p:txBody>
      </p:sp>
      <p:sp>
        <p:nvSpPr>
          <p:cNvPr id="4" name="Footer Placeholder 3"/>
          <p:cNvSpPr>
            <a:spLocks noGrp="1"/>
          </p:cNvSpPr>
          <p:nvPr>
            <p:ph type="ftr" idx="11"/>
          </p:nvPr>
        </p:nvSpPr>
        <p:spPr/>
        <p:txBody>
          <a:bodyPr/>
          <a:lstStyle/>
          <a:p>
            <a:r>
              <a:rPr lang="en-US" altLang="zh-CN" dirty="0" smtClean="0"/>
              <a:t>IETF 106 CCAMP Working Group</a:t>
            </a:r>
            <a:endParaRPr lang="en-US" dirty="0"/>
          </a:p>
        </p:txBody>
      </p:sp>
    </p:spTree>
    <p:extLst>
      <p:ext uri="{BB962C8B-B14F-4D97-AF65-F5344CB8AC3E}">
        <p14:creationId xmlns:p14="http://schemas.microsoft.com/office/powerpoint/2010/main" val="166637299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3"/>
          <p:cNvSpPr>
            <a:spLocks noGrp="1"/>
          </p:cNvSpPr>
          <p:nvPr>
            <p:ph type="title"/>
          </p:nvPr>
        </p:nvSpPr>
        <p:spPr/>
        <p:txBody>
          <a:bodyPr/>
          <a:lstStyle/>
          <a:p>
            <a:r>
              <a:rPr lang="en-GB" sz="3600" dirty="0"/>
              <a:t>Reminder - Utilizing Mailing List</a:t>
            </a:r>
            <a:endParaRPr lang="en-US" sz="3600" dirty="0"/>
          </a:p>
        </p:txBody>
      </p:sp>
      <p:sp>
        <p:nvSpPr>
          <p:cNvPr id="5" name="Content Placeholder 4"/>
          <p:cNvSpPr>
            <a:spLocks noGrp="1"/>
          </p:cNvSpPr>
          <p:nvPr>
            <p:ph idx="1"/>
          </p:nvPr>
        </p:nvSpPr>
        <p:spPr>
          <a:xfrm>
            <a:off x="1676400" y="1143000"/>
            <a:ext cx="8610600" cy="5380039"/>
          </a:xfrm>
        </p:spPr>
        <p:txBody>
          <a:bodyPr>
            <a:normAutofit/>
          </a:bodyPr>
          <a:lstStyle/>
          <a:p>
            <a:pPr>
              <a:defRPr/>
            </a:pPr>
            <a:r>
              <a:rPr lang="en-GB" sz="2800" dirty="0"/>
              <a:t>We strongly encourage the mailing list to be more actively used for all Working Group discussions</a:t>
            </a:r>
          </a:p>
          <a:p>
            <a:pPr lvl="1">
              <a:defRPr/>
            </a:pPr>
            <a:r>
              <a:rPr lang="en-GB" sz="2400" dirty="0"/>
              <a:t>Open issues</a:t>
            </a:r>
          </a:p>
          <a:p>
            <a:pPr lvl="1">
              <a:defRPr/>
            </a:pPr>
            <a:r>
              <a:rPr lang="en-GB" sz="2400" dirty="0"/>
              <a:t>Introducing new drafts</a:t>
            </a:r>
          </a:p>
          <a:p>
            <a:pPr lvl="1">
              <a:defRPr/>
            </a:pPr>
            <a:r>
              <a:rPr lang="en-GB" sz="2400" dirty="0"/>
              <a:t>Potential new Working Group topics</a:t>
            </a:r>
          </a:p>
          <a:p>
            <a:pPr>
              <a:defRPr/>
            </a:pPr>
            <a:r>
              <a:rPr lang="en-GB" sz="2800" dirty="0"/>
              <a:t>Reminder – Working Group Consensus is determined on the mailing list</a:t>
            </a:r>
          </a:p>
          <a:p>
            <a:pPr>
              <a:defRPr/>
            </a:pPr>
            <a:r>
              <a:rPr lang="en-GB" sz="2800" dirty="0"/>
              <a:t>Future meeting time will be scheduled relative to mailing list discussion</a:t>
            </a:r>
          </a:p>
        </p:txBody>
      </p:sp>
      <p:sp>
        <p:nvSpPr>
          <p:cNvPr id="8197" name="Footer Placeholder 2"/>
          <p:cNvSpPr>
            <a:spLocks noGrp="1"/>
          </p:cNvSpPr>
          <p:nvPr>
            <p:ph type="ftr" sz="quarter" idx="11"/>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r>
              <a:rPr lang="en-US" altLang="zh-CN" dirty="0" smtClean="0">
                <a:solidFill>
                  <a:srgbClr val="000000"/>
                </a:solidFill>
              </a:rPr>
              <a:t>IETF 106 CCAMP Working Group</a:t>
            </a:r>
            <a:endParaRPr lang="en-US" dirty="0">
              <a:solidFill>
                <a:schemeClr val="tx1"/>
              </a:solidFill>
            </a:endParaRPr>
          </a:p>
        </p:txBody>
      </p:sp>
    </p:spTree>
    <p:extLst>
      <p:ext uri="{BB962C8B-B14F-4D97-AF65-F5344CB8AC3E}">
        <p14:creationId xmlns:p14="http://schemas.microsoft.com/office/powerpoint/2010/main" val="152117914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3"/>
          <p:cNvSpPr txBox="1">
            <a:spLocks noChangeArrowheads="1"/>
          </p:cNvSpPr>
          <p:nvPr/>
        </p:nvSpPr>
        <p:spPr bwMode="auto">
          <a:xfrm>
            <a:off x="2209007" y="407116"/>
            <a:ext cx="8535193"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algn="ctr" eaLnBrk="1" hangingPunct="1"/>
            <a:r>
              <a:rPr lang="en-US" sz="4400" dirty="0">
                <a:solidFill>
                  <a:srgbClr val="000000"/>
                </a:solidFill>
              </a:rPr>
              <a:t>CCAMP Working </a:t>
            </a:r>
            <a:r>
              <a:rPr lang="en-US" sz="4400" dirty="0" smtClean="0">
                <a:solidFill>
                  <a:srgbClr val="000000"/>
                </a:solidFill>
              </a:rPr>
              <a:t>Group Status</a:t>
            </a:r>
            <a:endParaRPr lang="en-US" sz="4400" dirty="0">
              <a:solidFill>
                <a:srgbClr val="000000"/>
              </a:solidFill>
            </a:endParaRPr>
          </a:p>
        </p:txBody>
      </p:sp>
      <p:sp>
        <p:nvSpPr>
          <p:cNvPr id="2052" name="Text Box 4"/>
          <p:cNvSpPr txBox="1">
            <a:spLocks noChangeArrowheads="1"/>
          </p:cNvSpPr>
          <p:nvPr/>
        </p:nvSpPr>
        <p:spPr bwMode="auto">
          <a:xfrm>
            <a:off x="1637507" y="2362200"/>
            <a:ext cx="8915400" cy="32734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spcBef>
                <a:spcPts val="700"/>
              </a:spcBef>
            </a:pPr>
            <a:r>
              <a:rPr lang="en-US" sz="2400" b="1" dirty="0">
                <a:solidFill>
                  <a:srgbClr val="000000"/>
                </a:solidFill>
              </a:rPr>
              <a:t>Chairs</a:t>
            </a:r>
            <a:r>
              <a:rPr lang="en-US" sz="2400" dirty="0">
                <a:solidFill>
                  <a:srgbClr val="000000"/>
                </a:solidFill>
              </a:rPr>
              <a:t>:</a:t>
            </a:r>
          </a:p>
          <a:p>
            <a:pPr eaLnBrk="1" hangingPunct="1">
              <a:spcBef>
                <a:spcPts val="700"/>
              </a:spcBef>
            </a:pPr>
            <a:r>
              <a:rPr lang="en-US" altLang="zh-CN" sz="2400" dirty="0">
                <a:solidFill>
                  <a:srgbClr val="000000"/>
                </a:solidFill>
              </a:rPr>
              <a:t>Daniele Ceccarelli &lt;</a:t>
            </a:r>
            <a:r>
              <a:rPr lang="en-US" altLang="zh-CN" sz="2400" dirty="0">
                <a:solidFill>
                  <a:srgbClr val="000000"/>
                </a:solidFill>
                <a:hlinkClick r:id="rId3"/>
              </a:rPr>
              <a:t>daniele.ceccarelli@ericsson.com</a:t>
            </a:r>
            <a:r>
              <a:rPr lang="en-US" altLang="zh-CN" sz="2400" dirty="0">
                <a:solidFill>
                  <a:srgbClr val="000000"/>
                </a:solidFill>
              </a:rPr>
              <a:t>&gt;</a:t>
            </a:r>
          </a:p>
          <a:p>
            <a:pPr eaLnBrk="1" hangingPunct="1">
              <a:spcBef>
                <a:spcPts val="700"/>
              </a:spcBef>
            </a:pPr>
            <a:r>
              <a:rPr lang="en-US" altLang="zh-CN" sz="2400" dirty="0">
                <a:solidFill>
                  <a:srgbClr val="000000"/>
                </a:solidFill>
              </a:rPr>
              <a:t>Fatai Zhang</a:t>
            </a:r>
            <a:r>
              <a:rPr lang="en-US" sz="2400" dirty="0">
                <a:solidFill>
                  <a:srgbClr val="000000"/>
                </a:solidFill>
              </a:rPr>
              <a:t> &lt;</a:t>
            </a:r>
            <a:r>
              <a:rPr lang="en-US" altLang="zh-CN" sz="2400" dirty="0">
                <a:solidFill>
                  <a:srgbClr val="0000FF"/>
                </a:solidFill>
                <a:hlinkClick r:id="rId4"/>
              </a:rPr>
              <a:t>zhangfatai@huawei.com</a:t>
            </a:r>
            <a:r>
              <a:rPr lang="en-US" sz="2400" dirty="0">
                <a:solidFill>
                  <a:srgbClr val="000000"/>
                </a:solidFill>
              </a:rPr>
              <a:t>&gt;</a:t>
            </a:r>
          </a:p>
          <a:p>
            <a:pPr eaLnBrk="1" hangingPunct="1">
              <a:spcBef>
                <a:spcPts val="700"/>
              </a:spcBef>
            </a:pPr>
            <a:endParaRPr lang="en-US" sz="2400" dirty="0">
              <a:solidFill>
                <a:srgbClr val="000000"/>
              </a:solidFill>
            </a:endParaRPr>
          </a:p>
          <a:p>
            <a:pPr eaLnBrk="1" hangingPunct="1">
              <a:spcBef>
                <a:spcPts val="700"/>
              </a:spcBef>
            </a:pPr>
            <a:r>
              <a:rPr lang="en-US" sz="2400" b="1" dirty="0">
                <a:solidFill>
                  <a:srgbClr val="000000"/>
                </a:solidFill>
              </a:rPr>
              <a:t>Secretary</a:t>
            </a:r>
            <a:r>
              <a:rPr lang="en-US" sz="2400" dirty="0">
                <a:solidFill>
                  <a:srgbClr val="000000"/>
                </a:solidFill>
              </a:rPr>
              <a:t>:</a:t>
            </a:r>
          </a:p>
          <a:p>
            <a:pPr eaLnBrk="1" hangingPunct="1">
              <a:spcBef>
                <a:spcPts val="700"/>
              </a:spcBef>
            </a:pPr>
            <a:r>
              <a:rPr lang="en-US" sz="2400" dirty="0">
                <a:solidFill>
                  <a:srgbClr val="000000"/>
                </a:solidFill>
              </a:rPr>
              <a:t>Oscar Gonzalez de Dios</a:t>
            </a:r>
          </a:p>
          <a:p>
            <a:pPr eaLnBrk="1" hangingPunct="1">
              <a:spcBef>
                <a:spcPts val="700"/>
              </a:spcBef>
            </a:pPr>
            <a:r>
              <a:rPr lang="en-US" sz="2400" dirty="0">
                <a:solidFill>
                  <a:srgbClr val="000000"/>
                </a:solidFill>
              </a:rPr>
              <a:t> &lt;</a:t>
            </a:r>
            <a:r>
              <a:rPr lang="en-US" sz="2400" dirty="0">
                <a:solidFill>
                  <a:srgbClr val="000000"/>
                </a:solidFill>
                <a:hlinkClick r:id="rId5"/>
              </a:rPr>
              <a:t>oscar.gonzalezdedios@telefonica.com</a:t>
            </a:r>
            <a:r>
              <a:rPr lang="en-US" sz="2400" dirty="0">
                <a:solidFill>
                  <a:srgbClr val="000000"/>
                </a:solidFill>
              </a:rPr>
              <a:t>&gt;</a:t>
            </a:r>
          </a:p>
          <a:p>
            <a:pPr eaLnBrk="1" hangingPunct="1">
              <a:spcBef>
                <a:spcPts val="700"/>
              </a:spcBef>
            </a:pPr>
            <a:endParaRPr lang="en-US" sz="2400" dirty="0">
              <a:solidFill>
                <a:srgbClr val="000000"/>
              </a:solidFill>
            </a:endParaRPr>
          </a:p>
          <a:p>
            <a:pPr eaLnBrk="1" hangingPunct="1">
              <a:spcBef>
                <a:spcPts val="700"/>
              </a:spcBef>
            </a:pPr>
            <a:r>
              <a:rPr lang="en-US" sz="2400" b="1" dirty="0">
                <a:solidFill>
                  <a:srgbClr val="000000"/>
                </a:solidFill>
              </a:rPr>
              <a:t>Responsible AD:</a:t>
            </a:r>
          </a:p>
          <a:p>
            <a:pPr eaLnBrk="1" hangingPunct="1">
              <a:spcBef>
                <a:spcPts val="700"/>
              </a:spcBef>
            </a:pPr>
            <a:r>
              <a:rPr lang="en-US" sz="2400" dirty="0">
                <a:solidFill>
                  <a:srgbClr val="000000"/>
                </a:solidFill>
              </a:rPr>
              <a:t>Deborah </a:t>
            </a:r>
            <a:r>
              <a:rPr lang="en-US" sz="2400" dirty="0" err="1">
                <a:solidFill>
                  <a:srgbClr val="000000"/>
                </a:solidFill>
              </a:rPr>
              <a:t>Brungard</a:t>
            </a:r>
            <a:r>
              <a:rPr lang="en-US" sz="2400" dirty="0">
                <a:solidFill>
                  <a:srgbClr val="000000"/>
                </a:solidFill>
              </a:rPr>
              <a:t> &lt;</a:t>
            </a:r>
            <a:r>
              <a:rPr lang="en-US" sz="2400" dirty="0">
                <a:solidFill>
                  <a:srgbClr val="000000"/>
                </a:solidFill>
                <a:hlinkClick r:id="rId6"/>
              </a:rPr>
              <a:t>db3546@att.com</a:t>
            </a:r>
            <a:r>
              <a:rPr lang="en-US" sz="2400" dirty="0">
                <a:solidFill>
                  <a:srgbClr val="000000"/>
                </a:solidFill>
              </a:rPr>
              <a:t>&gt;</a:t>
            </a:r>
          </a:p>
          <a:p>
            <a:pPr eaLnBrk="1" hangingPunct="1">
              <a:spcBef>
                <a:spcPts val="700"/>
              </a:spcBef>
            </a:pPr>
            <a:endParaRPr lang="en-US" sz="2400" dirty="0">
              <a:solidFill>
                <a:srgbClr val="000000"/>
              </a:solidFill>
            </a:endParaRPr>
          </a:p>
        </p:txBody>
      </p:sp>
      <p:sp>
        <p:nvSpPr>
          <p:cNvPr id="2053" name="Footer Placeholder 2"/>
          <p:cNvSpPr>
            <a:spLocks noGrp="1"/>
          </p:cNvSpPr>
          <p:nvPr>
            <p:ph type="ftr" sz="quarter" idx="11"/>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r>
              <a:rPr lang="en-US" dirty="0" smtClean="0">
                <a:solidFill>
                  <a:srgbClr val="000000"/>
                </a:solidFill>
              </a:rPr>
              <a:t>IETF 106 CCAMP Working Group</a:t>
            </a:r>
            <a:endParaRPr lang="en-US" dirty="0">
              <a:solidFill>
                <a:srgbClr val="000000"/>
              </a:solidFill>
            </a:endParaRPr>
          </a:p>
        </p:txBody>
      </p:sp>
    </p:spTree>
    <p:extLst>
      <p:ext uri="{BB962C8B-B14F-4D97-AF65-F5344CB8AC3E}">
        <p14:creationId xmlns:p14="http://schemas.microsoft.com/office/powerpoint/2010/main" val="362724239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2"/>
          <p:cNvSpPr>
            <a:spLocks noGrp="1"/>
          </p:cNvSpPr>
          <p:nvPr>
            <p:ph type="title"/>
          </p:nvPr>
        </p:nvSpPr>
        <p:spPr/>
        <p:txBody>
          <a:bodyPr/>
          <a:lstStyle/>
          <a:p>
            <a:r>
              <a:rPr lang="en-GB" dirty="0"/>
              <a:t>Document Status – RFCs </a:t>
            </a:r>
            <a:endParaRPr lang="en-US" dirty="0"/>
          </a:p>
        </p:txBody>
      </p:sp>
      <p:sp>
        <p:nvSpPr>
          <p:cNvPr id="4" name="Content Placeholder 3"/>
          <p:cNvSpPr>
            <a:spLocks noGrp="1"/>
          </p:cNvSpPr>
          <p:nvPr>
            <p:ph idx="1"/>
          </p:nvPr>
        </p:nvSpPr>
        <p:spPr>
          <a:xfrm>
            <a:off x="1295400" y="1066802"/>
            <a:ext cx="10439400" cy="5380039"/>
          </a:xfrm>
        </p:spPr>
        <p:txBody>
          <a:bodyPr>
            <a:normAutofit/>
          </a:bodyPr>
          <a:lstStyle/>
          <a:p>
            <a:r>
              <a:rPr lang="en-GB" dirty="0"/>
              <a:t>Recent RFCs:</a:t>
            </a:r>
          </a:p>
          <a:p>
            <a:pPr lvl="1"/>
            <a:r>
              <a:rPr lang="en-US" altLang="zh-CN" sz="2400" dirty="0" smtClean="0"/>
              <a:t>[RFC</a:t>
            </a:r>
            <a:r>
              <a:rPr lang="en-US" altLang="zh-CN" sz="2400" dirty="0"/>
              <a:t> </a:t>
            </a:r>
            <a:r>
              <a:rPr lang="en-US" altLang="zh-CN" sz="2400" dirty="0" smtClean="0"/>
              <a:t>8625]: </a:t>
            </a:r>
            <a:r>
              <a:rPr lang="zh-CN" altLang="zh-CN" sz="2400" dirty="0"/>
              <a:t>Ethernet Traffic Parameters with Availability </a:t>
            </a:r>
            <a:r>
              <a:rPr lang="zh-CN" altLang="zh-CN" sz="2400" dirty="0" smtClean="0"/>
              <a:t>Information</a:t>
            </a:r>
            <a:endParaRPr lang="en-US" altLang="zh-CN" sz="2400" dirty="0" smtClean="0"/>
          </a:p>
          <a:p>
            <a:pPr lvl="1"/>
            <a:r>
              <a:rPr lang="en-US" altLang="zh-CN" sz="2400" dirty="0" smtClean="0"/>
              <a:t>[RFC 8632]: </a:t>
            </a:r>
            <a:r>
              <a:rPr lang="zh-CN" altLang="zh-CN" sz="2400" dirty="0" smtClean="0"/>
              <a:t>A </a:t>
            </a:r>
            <a:r>
              <a:rPr lang="zh-CN" altLang="zh-CN" sz="2400" dirty="0"/>
              <a:t>YANG Data Model for Alarm Management</a:t>
            </a:r>
          </a:p>
          <a:p>
            <a:pPr marL="457200" lvl="1" indent="0">
              <a:buNone/>
            </a:pPr>
            <a:endParaRPr lang="en-US" altLang="zh-CN" sz="2400" dirty="0"/>
          </a:p>
          <a:p>
            <a:pPr lvl="1"/>
            <a:endParaRPr lang="en-US" altLang="zh-CN" sz="2400" b="1" dirty="0"/>
          </a:p>
          <a:p>
            <a:pPr marL="457200" lvl="1">
              <a:spcBef>
                <a:spcPts val="800"/>
              </a:spcBef>
              <a:buFont typeface="Arial" pitchFamily="34" charset="0"/>
              <a:buChar char="•"/>
            </a:pPr>
            <a:r>
              <a:rPr lang="en-US" altLang="zh-CN" sz="3200" dirty="0"/>
              <a:t>RFC Editor’s Queue:</a:t>
            </a:r>
          </a:p>
          <a:p>
            <a:pPr lvl="1"/>
            <a:r>
              <a:rPr lang="en-US" altLang="zh-CN" dirty="0"/>
              <a:t>None</a:t>
            </a:r>
          </a:p>
          <a:p>
            <a:endParaRPr lang="it-IT" dirty="0" smtClean="0"/>
          </a:p>
          <a:p>
            <a:r>
              <a:rPr lang="it-IT" dirty="0" smtClean="0"/>
              <a:t>IESG </a:t>
            </a:r>
            <a:r>
              <a:rPr lang="it-IT" dirty="0"/>
              <a:t>processing</a:t>
            </a:r>
          </a:p>
          <a:p>
            <a:pPr lvl="1"/>
            <a:r>
              <a:rPr lang="en-US" altLang="zh-CN" dirty="0" smtClean="0"/>
              <a:t>None  </a:t>
            </a:r>
            <a:endParaRPr lang="en-US" altLang="zh-CN" dirty="0"/>
          </a:p>
          <a:p>
            <a:pPr lvl="1"/>
            <a:endParaRPr lang="en-GB" dirty="0"/>
          </a:p>
        </p:txBody>
      </p:sp>
      <p:sp>
        <p:nvSpPr>
          <p:cNvPr id="6" name="Footer Placeholder 2"/>
          <p:cNvSpPr txBox="1">
            <a:spLocks/>
          </p:cNvSpPr>
          <p:nvPr/>
        </p:nvSpPr>
        <p:spPr bwMode="auto">
          <a:xfrm>
            <a:off x="4189414" y="6477003"/>
            <a:ext cx="3887787"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defPPr>
              <a:defRPr lang="en-GB"/>
            </a:defPPr>
            <a:lvl1pPr algn="ctr" defTabSz="457200" rtl="0" eaLnBrk="0" fontAlgn="base" hangingPunct="0">
              <a:lnSpc>
                <a:spcPct val="100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chemeClr val="bg1"/>
                </a:solidFill>
                <a:latin typeface="Arial" pitchFamily="34" charset="0"/>
                <a:ea typeface="DejaVu Sans"/>
                <a:cs typeface="DejaVu Sans"/>
              </a:defRPr>
            </a:lvl1pPr>
            <a:lvl2pPr marL="742950" indent="-285750" algn="l" defTabSz="457200" rtl="0" eaLnBrk="0" fontAlgn="base" hangingPunct="0">
              <a:lnSpc>
                <a:spcPct val="80000"/>
              </a:lnSpc>
              <a:spcBef>
                <a:spcPts val="45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2pPr>
            <a:lvl3pPr marL="1143000" indent="-228600" algn="l" defTabSz="457200" rtl="0" eaLnBrk="0" fontAlgn="base" hangingPunct="0">
              <a:lnSpc>
                <a:spcPct val="80000"/>
              </a:lnSpc>
              <a:spcBef>
                <a:spcPts val="45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3pPr>
            <a:lvl4pPr marL="1600200" indent="-228600" algn="l" defTabSz="457200" rtl="0" eaLnBrk="0" fontAlgn="base" hangingPunct="0">
              <a:lnSpc>
                <a:spcPct val="80000"/>
              </a:lnSpc>
              <a:spcBef>
                <a:spcPts val="45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4pPr>
            <a:lvl5pPr marL="2057400" indent="-228600" algn="l" defTabSz="457200" rtl="0" eaLnBrk="0" fontAlgn="base" hangingPunct="0">
              <a:lnSpc>
                <a:spcPct val="80000"/>
              </a:lnSpc>
              <a:spcBef>
                <a:spcPts val="45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5pPr>
            <a:lvl6pPr marL="2514600" indent="-228600" algn="l" defTabSz="457200" rtl="0" eaLnBrk="0" fontAlgn="base" latinLnBrk="0"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6pPr>
            <a:lvl7pPr marL="2971800" indent="-228600" algn="l" defTabSz="457200" rtl="0" eaLnBrk="0" fontAlgn="base" latinLnBrk="0"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7pPr>
            <a:lvl8pPr marL="3429000" indent="-228600" algn="l" defTabSz="457200" rtl="0" eaLnBrk="0" fontAlgn="base" latinLnBrk="0"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8pPr>
            <a:lvl9pPr marL="3886200" indent="-228600" algn="l" defTabSz="457200" rtl="0" eaLnBrk="0" fontAlgn="base" latinLnBrk="0"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9pPr>
          </a:lstStyle>
          <a:p>
            <a:pPr eaLnBrk="1" hangingPunct="1"/>
            <a:r>
              <a:rPr lang="en-US" altLang="zh-CN" dirty="0" smtClean="0">
                <a:solidFill>
                  <a:srgbClr val="000000"/>
                </a:solidFill>
              </a:rPr>
              <a:t>IETF 106 CCAMP Working Group</a:t>
            </a:r>
            <a:endParaRPr lang="en-US" dirty="0">
              <a:solidFill>
                <a:srgbClr val="000000"/>
              </a:solidFill>
            </a:endParaRPr>
          </a:p>
        </p:txBody>
      </p:sp>
    </p:spTree>
    <p:extLst>
      <p:ext uri="{BB962C8B-B14F-4D97-AF65-F5344CB8AC3E}">
        <p14:creationId xmlns:p14="http://schemas.microsoft.com/office/powerpoint/2010/main" val="346900091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Custom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E5"/>
      </a:hlink>
      <a:folHlink>
        <a:srgbClr val="B2B2B2"/>
      </a:folHlink>
    </a:clrScheme>
    <a:fontScheme name="Default Design">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80000"/>
          </a:lnSpc>
          <a:spcBef>
            <a:spcPts val="45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DejaVu Sans" pitchFamily="34" charset="2"/>
            <a:cs typeface="DejaVu Sans" pitchFamily="34" charset="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80000"/>
          </a:lnSpc>
          <a:spcBef>
            <a:spcPts val="45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DejaVu Sans" pitchFamily="34" charset="2"/>
            <a:cs typeface="DejaVu Sans" pitchFamily="34" charset="2"/>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33520</TotalTime>
  <Words>677</Words>
  <Application>Microsoft Office PowerPoint</Application>
  <PresentationFormat>宽屏</PresentationFormat>
  <Paragraphs>152</Paragraphs>
  <Slides>16</Slides>
  <Notes>14</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16</vt:i4>
      </vt:variant>
    </vt:vector>
  </HeadingPairs>
  <TitlesOfParts>
    <vt:vector size="23" baseType="lpstr">
      <vt:lpstr>DejaVu Sans</vt:lpstr>
      <vt:lpstr>MS PGothic</vt:lpstr>
      <vt:lpstr>MS PGothic</vt:lpstr>
      <vt:lpstr>Arial</vt:lpstr>
      <vt:lpstr>Times New Roman</vt:lpstr>
      <vt:lpstr>Default Design</vt:lpstr>
      <vt:lpstr>iesg</vt:lpstr>
      <vt:lpstr>CCAMP Working Group</vt:lpstr>
      <vt:lpstr>Note Well</vt:lpstr>
      <vt:lpstr>Session</vt:lpstr>
      <vt:lpstr>Agenda</vt:lpstr>
      <vt:lpstr>Administrative</vt:lpstr>
      <vt:lpstr>Reminder: IPR Process</vt:lpstr>
      <vt:lpstr>Reminder - Utilizing Mailing List</vt:lpstr>
      <vt:lpstr>PowerPoint 演示文稿</vt:lpstr>
      <vt:lpstr>Document Status – RFCs </vt:lpstr>
      <vt:lpstr>Document Status –  WG Drafts</vt:lpstr>
      <vt:lpstr>Document Status –  WG Drafts on Agenda</vt:lpstr>
      <vt:lpstr>Document Status –  WG Drafts Not on Agenda</vt:lpstr>
      <vt:lpstr>Document Status –  WG Drafts Not on Agenda</vt:lpstr>
      <vt:lpstr>Document Status –  WG Drafts Not on Agenda</vt:lpstr>
      <vt:lpstr>Liaisons and Communications</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CCAMP Status</dc:title>
  <dc:creator>CCAMP Chairs</dc:creator>
  <cp:lastModifiedBy>Fatai Zhang</cp:lastModifiedBy>
  <cp:revision>800</cp:revision>
  <cp:lastPrinted>1601-01-01T00:00:00Z</cp:lastPrinted>
  <dcterms:created xsi:type="dcterms:W3CDTF">2003-07-15T07:15:36Z</dcterms:created>
  <dcterms:modified xsi:type="dcterms:W3CDTF">2019-11-20T09:19:44Z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_ms_pID_72543">
    <vt:lpwstr>(3)/aJJ2QCyqcHN1h4IHCww8uFAsE+bOFegxjOkOiy7kP0xdzGKhMLNt4LEVmIj3A9fa/iF0Y/G
qPyFipsSVuIzmtmjhwNNpv10T2EXHhcCScJnEcnYrOZjFLOOHxAcLlj9XEFOVeaKeGDLSfgB
yWh59xaxn4DwppWbHnJp4cgygQhHMPXtW8gE20eSN26BQWgdzvyGvG/TI021iwTQIN1M0zxq
GSgNFGn/zoaJf86fRX</vt:lpwstr>
  </property>
  <property fmtid="{D5CDD505-2E9C-101B-9397-08002B2CF9AE}" pid="3" name="_new_ms_pID_725431">
    <vt:lpwstr>tE1uqRBKVGOechjvMQ6RCFi9ntD10a6U4zYp0fQ0DJYvsGA1Lyjhw2
wkq4I4L+Ct+olTF0KhFZpOFNTQCHx2CO5JIIjYKvHtcTW3WE21oaqZAFgkW2za5VwFD4QCxy
QIXYDWvv7fXXXV05FjRItucL5AmfBgt/m3j6/Z9E/V7KAtGdTjNxZuRfYuxASPWrG+E3xYeQ
sYiS7Z11zbI8apbkjksWV24uyinMsBU9GjMH</vt:lpwstr>
  </property>
  <property fmtid="{D5CDD505-2E9C-101B-9397-08002B2CF9AE}" pid="4" name="_new_ms_pID_725432">
    <vt:lpwstr>wzLAhZQwAEmNSeg6sxgoS1oP3ubomq4WvvLr
GoRJOmVS</vt:lpwstr>
  </property>
  <property fmtid="{D5CDD505-2E9C-101B-9397-08002B2CF9AE}" pid="5" name="_2015_ms_pID_725343">
    <vt:lpwstr>(3)HeSbMhpYEMQKIYom2G35/d3ws8Ns5/CJmpeFGW4DT0EbC/ghhE9mpAQncJKv17+tJuzn7JpR
r5kc0afQpPMrh8lAWV2aCse7Gx3H9FkG2oD6uR4JJ1gZWAcXJU7nMLfg+ayyGjxdSskJMibZ
OUbEWeN6FXICFNkxxBqHR5Vv2wmRw+S7gr39phsS026vXcmouK0QMSQGZL72GYoTal+DjUFm
Vj6yvTbIZ7+OWMdHHO</vt:lpwstr>
  </property>
  <property fmtid="{D5CDD505-2E9C-101B-9397-08002B2CF9AE}" pid="6" name="_2015_ms_pID_7253431">
    <vt:lpwstr>5uCInc7HYt9/15QHdWs+P1jeU6nUqpYFOghvxvT0Vg/k2xsd8766S5
8Y923qwL0fMBchHADqD+xm0Mo2t2i8IqpU9qJoB3m003EEbBle+sGC1qGNyeQAtOjP4Vuhhe
q+pbw5w6bYZUzwp/vZqyz6I2moOQEIKp8r3GBDZaPqfK1eNpKWhYECBGv11Se6yjD6su5B6l
dAJmEliyGzPiCw2srbM0vNZaZO3TZv8Uftt/</vt:lpwstr>
  </property>
  <property fmtid="{D5CDD505-2E9C-101B-9397-08002B2CF9AE}" pid="7" name="_2015_ms_pID_7253432">
    <vt:lpwstr>GGAnOP7fjxRZsuDSWEKrcSGohl1zS+jtCZ+k
OYK1U04MITSRigmfqRw22fdPH5k2ac+ZDq3t1B9YGQfm+r4Heys=</vt:lpwstr>
  </property>
  <property fmtid="{D5CDD505-2E9C-101B-9397-08002B2CF9AE}" pid="8" name="_readonly">
    <vt:lpwstr/>
  </property>
  <property fmtid="{D5CDD505-2E9C-101B-9397-08002B2CF9AE}" pid="9" name="_change">
    <vt:lpwstr/>
  </property>
  <property fmtid="{D5CDD505-2E9C-101B-9397-08002B2CF9AE}" pid="10" name="_full-control">
    <vt:lpwstr/>
  </property>
  <property fmtid="{D5CDD505-2E9C-101B-9397-08002B2CF9AE}" pid="11" name="sflag">
    <vt:lpwstr>1574239208</vt:lpwstr>
  </property>
</Properties>
</file>