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6"/>
  </p:notesMasterIdLst>
  <p:handoutMasterIdLst>
    <p:handoutMasterId r:id="rId7"/>
  </p:handoutMasterIdLst>
  <p:sldIdLst>
    <p:sldId id="256" r:id="rId2"/>
    <p:sldId id="1444" r:id="rId3"/>
    <p:sldId id="1451" r:id="rId4"/>
    <p:sldId id="1441" r:id="rId5"/>
  </p:sldIdLst>
  <p:sldSz cx="12192000" cy="6858000"/>
  <p:notesSz cx="6797675" cy="9874250"/>
  <p:custDataLst>
    <p:tags r:id="rId8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139">
          <p15:clr>
            <a:srgbClr val="A4A3A4"/>
          </p15:clr>
        </p15:guide>
        <p15:guide id="2" orient="horz" pos="4110">
          <p15:clr>
            <a:srgbClr val="A4A3A4"/>
          </p15:clr>
        </p15:guide>
        <p15:guide id="3" orient="horz" pos="151">
          <p15:clr>
            <a:srgbClr val="A4A3A4"/>
          </p15:clr>
        </p15:guide>
        <p15:guide id="4" orient="horz" pos="2449">
          <p15:clr>
            <a:srgbClr val="A4A3A4"/>
          </p15:clr>
        </p15:guide>
        <p15:guide id="5" orient="horz" pos="3566">
          <p15:clr>
            <a:srgbClr val="A4A3A4"/>
          </p15:clr>
        </p15:guide>
        <p15:guide id="6" orient="horz" pos="2545">
          <p15:clr>
            <a:srgbClr val="A4A3A4"/>
          </p15:clr>
        </p15:guide>
        <p15:guide id="7" orient="horz" pos="3838">
          <p15:clr>
            <a:srgbClr val="A4A3A4"/>
          </p15:clr>
        </p15:guide>
        <p15:guide id="8" orient="horz" pos="4319">
          <p15:clr>
            <a:srgbClr val="A4A3A4"/>
          </p15:clr>
        </p15:guide>
        <p15:guide id="9" pos="7355">
          <p15:clr>
            <a:srgbClr val="A4A3A4"/>
          </p15:clr>
        </p15:guide>
        <p15:guide id="10" pos="2588">
          <p15:clr>
            <a:srgbClr val="A4A3A4"/>
          </p15:clr>
        </p15:guide>
        <p15:guide id="11" pos="5091">
          <p15:clr>
            <a:srgbClr val="A4A3A4"/>
          </p15:clr>
        </p15:guide>
        <p15:guide id="12" pos="4969">
          <p15:clr>
            <a:srgbClr val="A4A3A4"/>
          </p15:clr>
        </p15:guide>
        <p15:guide id="13" pos="3779">
          <p15:clr>
            <a:srgbClr val="A4A3A4"/>
          </p15:clr>
        </p15:guide>
        <p15:guide id="14" pos="3901">
          <p15:clr>
            <a:srgbClr val="A4A3A4"/>
          </p15:clr>
        </p15:guide>
        <p15:guide id="15" pos="325">
          <p15:clr>
            <a:srgbClr val="A4A3A4"/>
          </p15:clr>
        </p15:guide>
        <p15:guide id="16" pos="2712">
          <p15:clr>
            <a:srgbClr val="A4A3A4"/>
          </p15:clr>
        </p15:guide>
        <p15:guide id="17" pos="5087">
          <p15:clr>
            <a:srgbClr val="A4A3A4"/>
          </p15:clr>
        </p15:guide>
        <p15:guide id="18" pos="76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memats" initials="l" lastIdx="2" clrIdx="0"/>
  <p:cmAuthor id="1" name="Björn Ehrstedt" initials="BE" lastIdx="4" clrIdx="1"/>
  <p:cmAuthor id="2" name="Jed Ng" initials="JN" lastIdx="9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000"/>
    <a:srgbClr val="000000"/>
    <a:srgbClr val="04295C"/>
    <a:srgbClr val="1399CA"/>
    <a:srgbClr val="FFEF13"/>
    <a:srgbClr val="FF0000"/>
    <a:srgbClr val="FFFF66"/>
    <a:srgbClr val="DD9B09"/>
    <a:srgbClr val="89BA17"/>
    <a:srgbClr val="E4A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98" autoAdjust="0"/>
    <p:restoredTop sz="82634" autoAdjust="0"/>
  </p:normalViewPr>
  <p:slideViewPr>
    <p:cSldViewPr snapToObjects="1">
      <p:cViewPr varScale="1">
        <p:scale>
          <a:sx n="47" d="100"/>
          <a:sy n="47" d="100"/>
        </p:scale>
        <p:origin x="1572" y="36"/>
      </p:cViewPr>
      <p:guideLst>
        <p:guide orient="horz" pos="1139"/>
        <p:guide orient="horz" pos="4110"/>
        <p:guide orient="horz" pos="151"/>
        <p:guide orient="horz" pos="2449"/>
        <p:guide orient="horz" pos="3566"/>
        <p:guide orient="horz" pos="2545"/>
        <p:guide orient="horz" pos="3838"/>
        <p:guide orient="horz" pos="4319"/>
        <p:guide pos="7355"/>
        <p:guide pos="2588"/>
        <p:guide pos="5091"/>
        <p:guide pos="4969"/>
        <p:guide pos="3779"/>
        <p:guide pos="3901"/>
        <p:guide pos="325"/>
        <p:guide pos="2712"/>
        <p:guide pos="5087"/>
        <p:guide pos="767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9448"/>
    </p:cViewPr>
  </p:sorterViewPr>
  <p:notesViewPr>
    <p:cSldViewPr snapToGrid="0" snapToObjects="1">
      <p:cViewPr varScale="1">
        <p:scale>
          <a:sx n="95" d="100"/>
          <a:sy n="95" d="100"/>
        </p:scale>
        <p:origin x="2216" y="192"/>
      </p:cViewPr>
      <p:guideLst>
        <p:guide orient="horz" pos="3110"/>
        <p:guide pos="2142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446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19" tIns="47710" rIns="95419" bIns="4771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LME/DOS Timsäter 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488" y="0"/>
            <a:ext cx="29446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19" tIns="47710" rIns="95419" bIns="4771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2015-05-07 </a:t>
            </a:r>
          </a:p>
        </p:txBody>
      </p:sp>
      <p:sp>
        <p:nvSpPr>
          <p:cNvPr id="798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378956"/>
            <a:ext cx="29446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19" tIns="47710" rIns="95419" bIns="4771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 </a:t>
            </a:r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488" y="9378956"/>
            <a:ext cx="29446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19" tIns="47710" rIns="95419" bIns="4771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5A02BFD7-620E-4649-86C9-E66EBE7DB1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863042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"/>
          </p:nvPr>
        </p:nvSpPr>
        <p:spPr>
          <a:xfrm>
            <a:off x="3851488" y="0"/>
            <a:ext cx="2944600" cy="493713"/>
          </a:xfrm>
          <a:prstGeom prst="rect">
            <a:avLst/>
          </a:prstGeom>
        </p:spPr>
        <p:txBody>
          <a:bodyPr vert="horz" lIns="90334" tIns="45167" rIns="90334" bIns="45167" rtlCol="0"/>
          <a:lstStyle>
            <a:lvl1pPr algn="r">
              <a:spcBef>
                <a:spcPct val="50000"/>
              </a:spcBef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2015-05-07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5"/>
          </p:nvPr>
        </p:nvSpPr>
        <p:spPr>
          <a:xfrm>
            <a:off x="3851488" y="9378956"/>
            <a:ext cx="2944600" cy="493713"/>
          </a:xfrm>
          <a:prstGeom prst="rect">
            <a:avLst/>
          </a:prstGeom>
        </p:spPr>
        <p:txBody>
          <a:bodyPr vert="horz" wrap="square" lIns="90334" tIns="45167" rIns="90334" bIns="45167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200">
                <a:cs typeface="Arial" charset="0"/>
              </a:defRPr>
            </a:lvl1pPr>
          </a:lstStyle>
          <a:p>
            <a:pPr>
              <a:defRPr/>
            </a:pPr>
            <a:fld id="{91035FBF-5BA1-5941-BA8C-3AA3268C25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4600" cy="493713"/>
          </a:xfrm>
          <a:prstGeom prst="rect">
            <a:avLst/>
          </a:prstGeom>
        </p:spPr>
        <p:txBody>
          <a:bodyPr vert="horz" lIns="90334" tIns="45167" rIns="90334" bIns="45167" rtlCol="0"/>
          <a:lstStyle>
            <a:lvl1pPr algn="l">
              <a:spcBef>
                <a:spcPct val="50000"/>
              </a:spcBef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LME/DOS Timsäter </a:t>
            </a:r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41363"/>
            <a:ext cx="658177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334" tIns="45167" rIns="90334" bIns="45167" rtlCol="0" anchor="ctr"/>
          <a:lstStyle/>
          <a:p>
            <a:pPr lvl="0"/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378956"/>
            <a:ext cx="2944600" cy="493713"/>
          </a:xfrm>
          <a:prstGeom prst="rect">
            <a:avLst/>
          </a:prstGeom>
        </p:spPr>
        <p:txBody>
          <a:bodyPr vert="horz" lIns="90334" tIns="45167" rIns="90334" bIns="45167" rtlCol="0" anchor="b"/>
          <a:lstStyle>
            <a:lvl1pPr algn="l">
              <a:spcBef>
                <a:spcPct val="50000"/>
              </a:spcBef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 </a:t>
            </a:r>
          </a:p>
        </p:txBody>
      </p:sp>
      <p:sp>
        <p:nvSpPr>
          <p:cNvPr id="7" name="Notes Placeholder 6"/>
          <p:cNvSpPr>
            <a:spLocks noGrp="1"/>
          </p:cNvSpPr>
          <p:nvPr>
            <p:ph type="body" sz="quarter" idx="3"/>
          </p:nvPr>
        </p:nvSpPr>
        <p:spPr>
          <a:xfrm>
            <a:off x="679768" y="4690270"/>
            <a:ext cx="5438140" cy="4443413"/>
          </a:xfrm>
          <a:prstGeom prst="rect">
            <a:avLst/>
          </a:prstGeom>
        </p:spPr>
        <p:txBody>
          <a:bodyPr vert="horz" lIns="90334" tIns="45167" rIns="90334" bIns="45167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1370428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2015-05-07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1035FBF-5BA1-5941-BA8C-3AA3268C25F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LME/DOS Timsäter 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674908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2015-05-07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1035FBF-5BA1-5941-BA8C-3AA3268C25F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LME/DOS Timsäter 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321367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07950" y="741363"/>
            <a:ext cx="6581775" cy="37020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2765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/>
          </a:p>
        </p:txBody>
      </p:sp>
      <p:sp>
        <p:nvSpPr>
          <p:cNvPr id="14340" name="Date Placeholder 3"/>
          <p:cNvSpPr>
            <a:spLocks noGrp="1"/>
          </p:cNvSpPr>
          <p:nvPr>
            <p:ph type="dt" sz="quarter" idx="1"/>
          </p:nvPr>
        </p:nvSpPr>
        <p:spPr bwMode="auto"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Arial" charset="0"/>
              </a:defRPr>
            </a:lvl1pPr>
            <a:lvl2pPr marL="733960" indent="-282292"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Arial" charset="0"/>
              </a:defRPr>
            </a:lvl2pPr>
            <a:lvl3pPr marL="1129170" indent="-225834"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Arial" charset="0"/>
              </a:defRPr>
            </a:lvl3pPr>
            <a:lvl4pPr marL="1580838" indent="-225834"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Arial" charset="0"/>
              </a:defRPr>
            </a:lvl4pPr>
            <a:lvl5pPr marL="2032505" indent="-225834"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Arial" charset="0"/>
              </a:defRPr>
            </a:lvl5pPr>
            <a:lvl6pPr marL="2484173" indent="-225834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35841" indent="-225834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387509" indent="-225834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39177" indent="-225834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1200" dirty="0"/>
              <a:t>2015-05-07 </a:t>
            </a:r>
          </a:p>
        </p:txBody>
      </p:sp>
      <p:sp>
        <p:nvSpPr>
          <p:cNvPr id="27652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D10088F-673A-4598-8AEF-B531934AC4BB}" type="slidenum">
              <a:rPr lang="en-US" sz="1200" smtClean="0"/>
              <a:t>4</a:t>
            </a:fld>
            <a:endParaRPr lang="en-US" sz="1200" dirty="0"/>
          </a:p>
        </p:txBody>
      </p:sp>
      <p:sp>
        <p:nvSpPr>
          <p:cNvPr id="14342" name="Header Placeholder 5"/>
          <p:cNvSpPr>
            <a:spLocks noGrp="1"/>
          </p:cNvSpPr>
          <p:nvPr>
            <p:ph type="hdr" sz="quarter"/>
          </p:nvPr>
        </p:nvSpPr>
        <p:spPr bwMode="auto"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Arial" charset="0"/>
              </a:defRPr>
            </a:lvl1pPr>
            <a:lvl2pPr marL="733960" indent="-282292"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Arial" charset="0"/>
              </a:defRPr>
            </a:lvl2pPr>
            <a:lvl3pPr marL="1129170" indent="-225834"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Arial" charset="0"/>
              </a:defRPr>
            </a:lvl3pPr>
            <a:lvl4pPr marL="1580838" indent="-225834"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Arial" charset="0"/>
              </a:defRPr>
            </a:lvl4pPr>
            <a:lvl5pPr marL="2032505" indent="-225834"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Arial" charset="0"/>
              </a:defRPr>
            </a:lvl5pPr>
            <a:lvl6pPr marL="2484173" indent="-225834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35841" indent="-225834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387509" indent="-225834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39177" indent="-225834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sz="1200" dirty="0"/>
          </a:p>
        </p:txBody>
      </p:sp>
      <p:sp>
        <p:nvSpPr>
          <p:cNvPr id="14343" name="Footer Placeholder 6"/>
          <p:cNvSpPr>
            <a:spLocks noGrp="1"/>
          </p:cNvSpPr>
          <p:nvPr>
            <p:ph type="ftr" sz="quarter" idx="4"/>
          </p:nvPr>
        </p:nvSpPr>
        <p:spPr bwMode="auto"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Arial" charset="0"/>
              </a:defRPr>
            </a:lvl1pPr>
            <a:lvl2pPr marL="733960" indent="-282292"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Arial" charset="0"/>
              </a:defRPr>
            </a:lvl2pPr>
            <a:lvl3pPr marL="1129170" indent="-225834"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Arial" charset="0"/>
              </a:defRPr>
            </a:lvl3pPr>
            <a:lvl4pPr marL="1580838" indent="-225834"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Arial" charset="0"/>
              </a:defRPr>
            </a:lvl4pPr>
            <a:lvl5pPr marL="2032505" indent="-225834"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Arial" charset="0"/>
              </a:defRPr>
            </a:lvl5pPr>
            <a:lvl6pPr marL="2484173" indent="-225834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35841" indent="-225834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387509" indent="-225834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39177" indent="-225834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67558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eftInfo"/>
          <p:cNvSpPr txBox="1">
            <a:spLocks noChangeArrowheads="1"/>
          </p:cNvSpPr>
          <p:nvPr/>
        </p:nvSpPr>
        <p:spPr bwMode="auto">
          <a:xfrm>
            <a:off x="-2019298" y="2843036"/>
            <a:ext cx="19685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200">
                <a:solidFill>
                  <a:srgbClr val="FFFFFF"/>
                </a:solidFill>
              </a:rPr>
              <a:t>Slide title</a:t>
            </a:r>
          </a:p>
          <a:p>
            <a:pPr algn="r">
              <a:defRPr/>
            </a:pPr>
            <a:r>
              <a:rPr lang="en-US" sz="1200">
                <a:solidFill>
                  <a:srgbClr val="FFFFFF"/>
                </a:solidFill>
              </a:rPr>
              <a:t>70 pt</a:t>
            </a:r>
          </a:p>
          <a:p>
            <a:pPr algn="r">
              <a:defRPr/>
            </a:pPr>
            <a:endParaRPr lang="en-US" sz="1200">
              <a:solidFill>
                <a:srgbClr val="FFFFFF"/>
              </a:solidFill>
            </a:endParaRPr>
          </a:p>
          <a:p>
            <a:pPr algn="r">
              <a:defRPr/>
            </a:pPr>
            <a:endParaRPr lang="en-US" sz="1200">
              <a:solidFill>
                <a:srgbClr val="FFFFFF"/>
              </a:solidFill>
            </a:endParaRPr>
          </a:p>
          <a:p>
            <a:pPr algn="r">
              <a:defRPr/>
            </a:pPr>
            <a:endParaRPr lang="en-US" sz="1200">
              <a:solidFill>
                <a:srgbClr val="FFFFFF"/>
              </a:solidFill>
            </a:endParaRPr>
          </a:p>
          <a:p>
            <a:pPr algn="r">
              <a:defRPr/>
            </a:pPr>
            <a:r>
              <a:rPr lang="en-US" sz="1200">
                <a:solidFill>
                  <a:srgbClr val="9FB7D3"/>
                </a:solidFill>
              </a:rPr>
              <a:t>CAPITALS</a:t>
            </a:r>
          </a:p>
          <a:p>
            <a:pPr algn="r">
              <a:defRPr/>
            </a:pPr>
            <a:endParaRPr lang="en-US" sz="1200">
              <a:solidFill>
                <a:srgbClr val="FFFFFF"/>
              </a:solidFill>
            </a:endParaRPr>
          </a:p>
          <a:p>
            <a:pPr algn="r">
              <a:defRPr/>
            </a:pPr>
            <a:endParaRPr lang="en-US" sz="1200">
              <a:solidFill>
                <a:srgbClr val="FFFFFF"/>
              </a:solidFill>
            </a:endParaRPr>
          </a:p>
          <a:p>
            <a:pPr algn="r">
              <a:defRPr/>
            </a:pPr>
            <a:endParaRPr lang="en-US" sz="1200">
              <a:solidFill>
                <a:srgbClr val="FFFFFF"/>
              </a:solidFill>
            </a:endParaRPr>
          </a:p>
          <a:p>
            <a:pPr algn="r">
              <a:defRPr/>
            </a:pPr>
            <a:endParaRPr lang="en-US" sz="1200">
              <a:solidFill>
                <a:srgbClr val="FFFFFF"/>
              </a:solidFill>
            </a:endParaRPr>
          </a:p>
          <a:p>
            <a:pPr algn="r">
              <a:defRPr/>
            </a:pPr>
            <a:endParaRPr lang="en-US" sz="1200">
              <a:solidFill>
                <a:srgbClr val="FFFFFF"/>
              </a:solidFill>
            </a:endParaRPr>
          </a:p>
          <a:p>
            <a:pPr algn="r">
              <a:defRPr/>
            </a:pPr>
            <a:endParaRPr lang="en-US" sz="1200">
              <a:solidFill>
                <a:srgbClr val="FFFFFF"/>
              </a:solidFill>
            </a:endParaRPr>
          </a:p>
          <a:p>
            <a:pPr algn="r">
              <a:defRPr/>
            </a:pPr>
            <a:endParaRPr lang="en-US" sz="1200">
              <a:solidFill>
                <a:srgbClr val="FFFFFF"/>
              </a:solidFill>
            </a:endParaRPr>
          </a:p>
          <a:p>
            <a:pPr algn="r">
              <a:defRPr/>
            </a:pPr>
            <a:endParaRPr lang="en-US" sz="1200">
              <a:solidFill>
                <a:srgbClr val="FFFFFF"/>
              </a:solidFill>
            </a:endParaRPr>
          </a:p>
          <a:p>
            <a:pPr algn="r">
              <a:defRPr/>
            </a:pPr>
            <a:endParaRPr lang="en-US" sz="1200">
              <a:solidFill>
                <a:srgbClr val="FFFFFF"/>
              </a:solidFill>
            </a:endParaRPr>
          </a:p>
          <a:p>
            <a:pPr algn="r">
              <a:defRPr/>
            </a:pPr>
            <a:r>
              <a:rPr lang="en-US" sz="1200">
                <a:solidFill>
                  <a:srgbClr val="FFFFFF"/>
                </a:solidFill>
              </a:rPr>
              <a:t>Slide subtitle </a:t>
            </a:r>
          </a:p>
          <a:p>
            <a:pPr algn="r">
              <a:defRPr/>
            </a:pPr>
            <a:r>
              <a:rPr lang="en-US" sz="1200">
                <a:solidFill>
                  <a:srgbClr val="FFFFFF"/>
                </a:solidFill>
              </a:rPr>
              <a:t>minimum 30 pt</a:t>
            </a:r>
          </a:p>
          <a:p>
            <a:pPr algn="r">
              <a:defRPr/>
            </a:pPr>
            <a:endParaRPr lang="en-GB" sz="1200">
              <a:solidFill>
                <a:schemeClr val="bg1"/>
              </a:solidFill>
            </a:endParaRPr>
          </a:p>
        </p:txBody>
      </p:sp>
      <p:sp>
        <p:nvSpPr>
          <p:cNvPr id="29707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525464" y="1808165"/>
            <a:ext cx="11134725" cy="2840037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tIns="45720" rIns="91440" bIns="45720"/>
          <a:lstStyle>
            <a:lvl1pPr>
              <a:defRPr sz="7000" smtClean="0">
                <a:latin typeface="Ericsson Capital TT" pitchFamily="2" charset="0"/>
              </a:defRPr>
            </a:lvl1pPr>
          </a:lstStyle>
          <a:p>
            <a:pPr lvl="0"/>
            <a:r>
              <a:rPr lang="en-AU" noProof="0"/>
              <a:t>Click to edit Master title style</a:t>
            </a:r>
            <a:endParaRPr lang="en-US" noProof="0"/>
          </a:p>
        </p:txBody>
      </p:sp>
      <p:sp>
        <p:nvSpPr>
          <p:cNvPr id="29708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525464" y="5137150"/>
            <a:ext cx="11139487" cy="1385888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tIns="45720" rIns="91440" bIns="45720" anchor="b"/>
          <a:lstStyle>
            <a:lvl1pPr marL="0" indent="0">
              <a:buFont typeface="Arial" charset="0"/>
              <a:buNone/>
              <a:defRPr sz="3000" smtClean="0"/>
            </a:lvl1pPr>
          </a:lstStyle>
          <a:p>
            <a:pPr lvl="0"/>
            <a:r>
              <a:rPr lang="en-AU" noProof="0"/>
              <a:t>Click to edit Master subtitle style</a:t>
            </a:r>
            <a:endParaRPr lang="en-US" noProof="0" dirty="0"/>
          </a:p>
        </p:txBody>
      </p:sp>
      <p:pic>
        <p:nvPicPr>
          <p:cNvPr id="29710" name="Logo2011" descr="Ericsson_Logo_Vertical_MSPowerPoint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28483" y="432000"/>
            <a:ext cx="1027112" cy="900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493038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two horizontal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1"/>
          </p:nvPr>
        </p:nvSpPr>
        <p:spPr>
          <a:xfrm>
            <a:off x="393700" y="4010025"/>
            <a:ext cx="8355013" cy="2070100"/>
          </a:xfrm>
        </p:spPr>
        <p:txBody>
          <a:bodyPr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 dirty="0"/>
          </a:p>
        </p:txBody>
      </p:sp>
      <p:sp>
        <p:nvSpPr>
          <p:cNvPr id="5" name="Content Placeholder 1"/>
          <p:cNvSpPr>
            <a:spLocks noGrp="1"/>
          </p:cNvSpPr>
          <p:nvPr>
            <p:ph sz="quarter" idx="10"/>
          </p:nvPr>
        </p:nvSpPr>
        <p:spPr>
          <a:xfrm>
            <a:off x="393702" y="1795463"/>
            <a:ext cx="8355012" cy="2070100"/>
          </a:xfrm>
        </p:spPr>
        <p:txBody>
          <a:bodyPr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3703" y="239716"/>
            <a:ext cx="7494588" cy="1085371"/>
          </a:xfrm>
        </p:spPr>
        <p:txBody>
          <a:bodyPr/>
          <a:lstStyle/>
          <a:p>
            <a:r>
              <a:rPr lang="en-AU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9795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Content over two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4645025" y="4010025"/>
            <a:ext cx="4103688" cy="2070100"/>
          </a:xfrm>
        </p:spPr>
        <p:txBody>
          <a:bodyPr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quarter" idx="12"/>
          </p:nvPr>
        </p:nvSpPr>
        <p:spPr>
          <a:xfrm>
            <a:off x="393701" y="4010025"/>
            <a:ext cx="4105275" cy="2070100"/>
          </a:xfrm>
        </p:spPr>
        <p:txBody>
          <a:bodyPr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396880" y="1795463"/>
            <a:ext cx="8351839" cy="2070100"/>
          </a:xfrm>
        </p:spPr>
        <p:txBody>
          <a:bodyPr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93703" y="239716"/>
            <a:ext cx="7494588" cy="1085371"/>
          </a:xfrm>
        </p:spPr>
        <p:txBody>
          <a:bodyPr/>
          <a:lstStyle/>
          <a:p>
            <a:r>
              <a:rPr lang="en-AU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96533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two content parts over conte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quarter" idx="12"/>
          </p:nvPr>
        </p:nvSpPr>
        <p:spPr>
          <a:xfrm>
            <a:off x="393700" y="4010025"/>
            <a:ext cx="8355013" cy="2070100"/>
          </a:xfrm>
        </p:spPr>
        <p:txBody>
          <a:bodyPr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quarter" idx="10"/>
          </p:nvPr>
        </p:nvSpPr>
        <p:spPr>
          <a:xfrm>
            <a:off x="4645025" y="1795463"/>
            <a:ext cx="4103688" cy="2070100"/>
          </a:xfrm>
        </p:spPr>
        <p:txBody>
          <a:bodyPr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396875" y="1795463"/>
            <a:ext cx="4102100" cy="2070100"/>
          </a:xfrm>
        </p:spPr>
        <p:txBody>
          <a:bodyPr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93703" y="239716"/>
            <a:ext cx="7494588" cy="1085371"/>
          </a:xfrm>
        </p:spPr>
        <p:txBody>
          <a:bodyPr/>
          <a:lstStyle/>
          <a:p>
            <a:r>
              <a:rPr lang="en-AU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99718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4645027" y="4013201"/>
            <a:ext cx="4100513" cy="2066925"/>
          </a:xfrm>
        </p:spPr>
        <p:txBody>
          <a:bodyPr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4645027" y="1795464"/>
            <a:ext cx="4100513" cy="2065337"/>
          </a:xfrm>
        </p:spPr>
        <p:txBody>
          <a:bodyPr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393700" y="1795463"/>
            <a:ext cx="4098925" cy="4284662"/>
          </a:xfrm>
        </p:spPr>
        <p:txBody>
          <a:bodyPr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3" y="239716"/>
            <a:ext cx="7494588" cy="1085371"/>
          </a:xfrm>
        </p:spPr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9791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half" idx="3"/>
          </p:nvPr>
        </p:nvSpPr>
        <p:spPr>
          <a:xfrm>
            <a:off x="4648206" y="1795463"/>
            <a:ext cx="4100513" cy="4284662"/>
          </a:xfrm>
        </p:spPr>
        <p:txBody>
          <a:bodyPr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396876" y="4013201"/>
            <a:ext cx="4098925" cy="2066925"/>
          </a:xfrm>
        </p:spPr>
        <p:txBody>
          <a:bodyPr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3" name="Content Placeholder 1"/>
          <p:cNvSpPr>
            <a:spLocks noGrp="1"/>
          </p:cNvSpPr>
          <p:nvPr>
            <p:ph sz="quarter" idx="1"/>
          </p:nvPr>
        </p:nvSpPr>
        <p:spPr>
          <a:xfrm>
            <a:off x="396876" y="1795464"/>
            <a:ext cx="4098925" cy="2065337"/>
          </a:xfrm>
        </p:spPr>
        <p:txBody>
          <a:bodyPr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3" y="239716"/>
            <a:ext cx="7494588" cy="1085371"/>
          </a:xfrm>
        </p:spPr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9702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sz="quarter" idx="4"/>
          </p:nvPr>
        </p:nvSpPr>
        <p:spPr>
          <a:xfrm>
            <a:off x="4648206" y="4022725"/>
            <a:ext cx="4100513" cy="2066925"/>
          </a:xfrm>
        </p:spPr>
        <p:txBody>
          <a:bodyPr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396876" y="4022725"/>
            <a:ext cx="4098925" cy="2066925"/>
          </a:xfrm>
        </p:spPr>
        <p:txBody>
          <a:bodyPr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4648206" y="1804993"/>
            <a:ext cx="4100513" cy="2065337"/>
          </a:xfrm>
        </p:spPr>
        <p:txBody>
          <a:bodyPr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3" name="Content Placeholder 1"/>
          <p:cNvSpPr>
            <a:spLocks noGrp="1"/>
          </p:cNvSpPr>
          <p:nvPr>
            <p:ph sz="quarter" idx="1"/>
          </p:nvPr>
        </p:nvSpPr>
        <p:spPr>
          <a:xfrm>
            <a:off x="396876" y="1804993"/>
            <a:ext cx="4098925" cy="2065337"/>
          </a:xfrm>
        </p:spPr>
        <p:txBody>
          <a:bodyPr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393703" y="239716"/>
            <a:ext cx="7494588" cy="1085371"/>
          </a:xfrm>
        </p:spPr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7631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3" y="239716"/>
            <a:ext cx="7494588" cy="1085371"/>
          </a:xfrm>
        </p:spPr>
        <p:txBody>
          <a:bodyPr/>
          <a:lstStyle/>
          <a:p>
            <a:r>
              <a:rPr lang="en-AU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1072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89352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464" y="239713"/>
            <a:ext cx="9991725" cy="1085850"/>
          </a:xfrm>
        </p:spPr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8637" y="1800229"/>
            <a:ext cx="11136312" cy="3851275"/>
          </a:xfrm>
        </p:spPr>
        <p:txBody>
          <a:bodyPr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3813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464" y="239713"/>
            <a:ext cx="9991725" cy="1085850"/>
          </a:xfrm>
        </p:spPr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28637" y="1800229"/>
            <a:ext cx="5491163" cy="3851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6" y="1800229"/>
            <a:ext cx="5492751" cy="3851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461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396880" y="1800000"/>
            <a:ext cx="11273009" cy="3852000"/>
          </a:xfrm>
        </p:spPr>
        <p:txBody>
          <a:bodyPr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3703" y="239716"/>
            <a:ext cx="10490670" cy="1085371"/>
          </a:xfrm>
        </p:spPr>
        <p:txBody>
          <a:bodyPr/>
          <a:lstStyle/>
          <a:p>
            <a:r>
              <a:rPr lang="en-AU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623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4645027" y="1795464"/>
            <a:ext cx="4100513" cy="4284662"/>
          </a:xfrm>
        </p:spPr>
        <p:txBody>
          <a:bodyPr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393700" y="1795463"/>
            <a:ext cx="4098925" cy="4284662"/>
          </a:xfrm>
        </p:spPr>
        <p:txBody>
          <a:bodyPr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3" y="239716"/>
            <a:ext cx="7494588" cy="1085371"/>
          </a:xfrm>
        </p:spPr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411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quarter" idx="12"/>
          </p:nvPr>
        </p:nvSpPr>
        <p:spPr>
          <a:xfrm>
            <a:off x="6061081" y="1800225"/>
            <a:ext cx="2687639" cy="4724399"/>
          </a:xfrm>
        </p:spPr>
        <p:txBody>
          <a:bodyPr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quarter" idx="11"/>
          </p:nvPr>
        </p:nvSpPr>
        <p:spPr>
          <a:xfrm>
            <a:off x="3228980" y="1800225"/>
            <a:ext cx="2687639" cy="4724399"/>
          </a:xfrm>
        </p:spPr>
        <p:txBody>
          <a:bodyPr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 dirty="0"/>
          </a:p>
        </p:txBody>
      </p:sp>
      <p:sp>
        <p:nvSpPr>
          <p:cNvPr id="4" name="Content Placeholder 1"/>
          <p:cNvSpPr>
            <a:spLocks noGrp="1"/>
          </p:cNvSpPr>
          <p:nvPr>
            <p:ph sz="quarter" idx="10"/>
          </p:nvPr>
        </p:nvSpPr>
        <p:spPr>
          <a:xfrm>
            <a:off x="393706" y="1800225"/>
            <a:ext cx="2687639" cy="4724399"/>
          </a:xfrm>
        </p:spPr>
        <p:txBody>
          <a:bodyPr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 dirty="0"/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3703" y="239716"/>
            <a:ext cx="7494588" cy="1085371"/>
          </a:xfrm>
        </p:spPr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957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,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/>
          </p:nvPr>
        </p:nvSpPr>
        <p:spPr>
          <a:xfrm>
            <a:off x="393701" y="1800225"/>
            <a:ext cx="4105275" cy="4724400"/>
          </a:xfrm>
        </p:spPr>
        <p:txBody>
          <a:bodyPr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 dirty="0"/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3701" y="239716"/>
            <a:ext cx="7494587" cy="1085371"/>
          </a:xfrm>
        </p:spPr>
        <p:txBody>
          <a:bodyPr/>
          <a:lstStyle/>
          <a:p>
            <a:r>
              <a:rPr lang="en-AU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0044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title,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/>
          </p:nvPr>
        </p:nvSpPr>
        <p:spPr>
          <a:xfrm>
            <a:off x="393701" y="1800225"/>
            <a:ext cx="3854451" cy="4724400"/>
          </a:xfrm>
        </p:spPr>
        <p:txBody>
          <a:bodyPr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 dirty="0"/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3708" y="239716"/>
            <a:ext cx="3854449" cy="1085371"/>
          </a:xfrm>
        </p:spPr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014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/>
          </p:nvPr>
        </p:nvSpPr>
        <p:spPr>
          <a:xfrm>
            <a:off x="4643440" y="1800225"/>
            <a:ext cx="4105275" cy="4724400"/>
          </a:xfrm>
        </p:spPr>
        <p:txBody>
          <a:bodyPr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 dirty="0"/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3703" y="239716"/>
            <a:ext cx="7494588" cy="1085371"/>
          </a:xfrm>
        </p:spPr>
        <p:txBody>
          <a:bodyPr/>
          <a:lstStyle/>
          <a:p>
            <a:r>
              <a:rPr lang="en-AU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2640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/>
          </p:nvPr>
        </p:nvSpPr>
        <p:spPr>
          <a:xfrm>
            <a:off x="4643440" y="1800225"/>
            <a:ext cx="4105275" cy="4724400"/>
          </a:xfrm>
        </p:spPr>
        <p:txBody>
          <a:bodyPr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 dirty="0"/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645031" y="239716"/>
            <a:ext cx="3243263" cy="1085371"/>
          </a:xfrm>
        </p:spPr>
        <p:txBody>
          <a:bodyPr/>
          <a:lstStyle/>
          <a:p>
            <a:r>
              <a:rPr lang="en-AU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9133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w sma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/>
          </p:nvPr>
        </p:nvSpPr>
        <p:spPr>
          <a:xfrm>
            <a:off x="4643440" y="3545847"/>
            <a:ext cx="4105275" cy="2978785"/>
          </a:xfrm>
        </p:spPr>
        <p:txBody>
          <a:bodyPr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 dirty="0"/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643440" y="1797525"/>
            <a:ext cx="4105275" cy="1085371"/>
          </a:xfrm>
        </p:spPr>
        <p:txBody>
          <a:bodyPr/>
          <a:lstStyle/>
          <a:p>
            <a:r>
              <a:rPr lang="en-AU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442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em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LeftInfo"/>
          <p:cNvSpPr txBox="1">
            <a:spLocks noChangeArrowheads="1"/>
          </p:cNvSpPr>
          <p:nvPr/>
        </p:nvSpPr>
        <p:spPr bwMode="auto">
          <a:xfrm>
            <a:off x="-2516188" y="438151"/>
            <a:ext cx="2352675" cy="5970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200" dirty="0">
                <a:solidFill>
                  <a:srgbClr val="FFFFFF"/>
                </a:solidFill>
              </a:rPr>
              <a:t>Slide title </a:t>
            </a:r>
          </a:p>
          <a:p>
            <a:pPr algn="r">
              <a:defRPr/>
            </a:pPr>
            <a:r>
              <a:rPr lang="en-US" sz="1200" dirty="0">
                <a:solidFill>
                  <a:srgbClr val="FFFFFF"/>
                </a:solidFill>
              </a:rPr>
              <a:t>44 </a:t>
            </a:r>
            <a:r>
              <a:rPr lang="en-US" sz="1200" dirty="0" err="1">
                <a:solidFill>
                  <a:srgbClr val="FFFFFF"/>
                </a:solidFill>
              </a:rPr>
              <a:t>pt</a:t>
            </a:r>
            <a:endParaRPr lang="en-US" sz="1200" dirty="0">
              <a:solidFill>
                <a:srgbClr val="FFFFFF"/>
              </a:solidFill>
            </a:endParaRPr>
          </a:p>
          <a:p>
            <a:pPr algn="r">
              <a:defRPr/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defRPr/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defRPr/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defRPr/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defRPr/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defRPr/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defRPr/>
            </a:pPr>
            <a:r>
              <a:rPr lang="en-US" sz="1200" dirty="0">
                <a:solidFill>
                  <a:srgbClr val="FFFFFF"/>
                </a:solidFill>
              </a:rPr>
              <a:t>Text and bullet level 1</a:t>
            </a:r>
          </a:p>
          <a:p>
            <a:pPr algn="r">
              <a:defRPr/>
            </a:pPr>
            <a:r>
              <a:rPr lang="en-US" sz="1200" dirty="0">
                <a:solidFill>
                  <a:srgbClr val="FFFFFF"/>
                </a:solidFill>
              </a:rPr>
              <a:t> minimum 24 </a:t>
            </a:r>
            <a:r>
              <a:rPr lang="en-US" sz="1200" dirty="0" err="1">
                <a:solidFill>
                  <a:srgbClr val="FFFFFF"/>
                </a:solidFill>
              </a:rPr>
              <a:t>pt</a:t>
            </a:r>
            <a:endParaRPr lang="en-US" sz="1200" dirty="0">
              <a:solidFill>
                <a:srgbClr val="FFFFFF"/>
              </a:solidFill>
            </a:endParaRPr>
          </a:p>
          <a:p>
            <a:pPr algn="r">
              <a:defRPr/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defRPr/>
            </a:pPr>
            <a:r>
              <a:rPr lang="en-US" sz="1200" dirty="0">
                <a:solidFill>
                  <a:srgbClr val="FFFFFF"/>
                </a:solidFill>
              </a:rPr>
              <a:t>Bullets level 2-5</a:t>
            </a:r>
          </a:p>
          <a:p>
            <a:pPr algn="r">
              <a:defRPr/>
            </a:pPr>
            <a:r>
              <a:rPr lang="en-US" sz="1200" dirty="0">
                <a:solidFill>
                  <a:srgbClr val="FFFFFF"/>
                </a:solidFill>
              </a:rPr>
              <a:t>minimum 20 </a:t>
            </a:r>
            <a:r>
              <a:rPr lang="en-US" sz="1200" dirty="0" err="1">
                <a:solidFill>
                  <a:srgbClr val="FFFFFF"/>
                </a:solidFill>
              </a:rPr>
              <a:t>pt</a:t>
            </a:r>
            <a:endParaRPr lang="en-US" sz="1200" dirty="0">
              <a:solidFill>
                <a:srgbClr val="FFFFFF"/>
              </a:solidFill>
            </a:endParaRPr>
          </a:p>
          <a:p>
            <a:pPr algn="r">
              <a:defRPr/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50000"/>
              </a:spcBef>
              <a:defRPr/>
            </a:pPr>
            <a:endParaRPr lang="en-US" sz="800" dirty="0">
              <a:solidFill>
                <a:schemeClr val="bg1"/>
              </a:solidFill>
            </a:endParaRPr>
          </a:p>
          <a:p>
            <a:pPr algn="r">
              <a:spcBef>
                <a:spcPct val="50000"/>
              </a:spcBef>
              <a:defRPr/>
            </a:pPr>
            <a:endParaRPr lang="en-US" sz="800" dirty="0">
              <a:solidFill>
                <a:schemeClr val="bg1"/>
              </a:solidFill>
            </a:endParaRPr>
          </a:p>
          <a:p>
            <a:pPr algn="r">
              <a:spcBef>
                <a:spcPct val="50000"/>
              </a:spcBef>
              <a:defRPr/>
            </a:pPr>
            <a:endParaRPr lang="en-US" sz="800" dirty="0">
              <a:solidFill>
                <a:schemeClr val="bg1"/>
              </a:solidFill>
            </a:endParaRPr>
          </a:p>
          <a:p>
            <a:pPr algn="l">
              <a:spcBef>
                <a:spcPct val="50000"/>
              </a:spcBef>
              <a:defRPr/>
            </a:pPr>
            <a:r>
              <a:rPr lang="en-US" sz="500" dirty="0">
                <a:solidFill>
                  <a:srgbClr val="9FB7D3"/>
                </a:solidFill>
                <a:latin typeface="+mn-lt"/>
              </a:rPr>
              <a:t>Characters for Embedded font:</a:t>
            </a:r>
            <a:br>
              <a:rPr lang="en-US" sz="500" dirty="0">
                <a:solidFill>
                  <a:srgbClr val="9FB7D3"/>
                </a:solidFill>
                <a:latin typeface="+mn-lt"/>
              </a:rPr>
            </a:br>
            <a:r>
              <a:rPr lang="en-US" sz="500" dirty="0">
                <a:solidFill>
                  <a:srgbClr val="9FB7D3"/>
                </a:solidFill>
                <a:latin typeface="Ericsson Capital TT" pitchFamily="2" charset="0"/>
              </a:rPr>
              <a:t>!"#$%&amp;'()*+,-./0123456789:;&lt;=&gt;?@ABCDEFGHIJKLMNOPQRSTUVWXYZ[\]^_`</a:t>
            </a:r>
            <a:r>
              <a:rPr lang="en-US" sz="500" dirty="0" err="1">
                <a:solidFill>
                  <a:srgbClr val="9FB7D3"/>
                </a:solidFill>
                <a:latin typeface="Ericsson Capital TT" pitchFamily="2" charset="0"/>
              </a:rPr>
              <a:t>abcdefghijklmnopqrstuvwxyz</a:t>
            </a:r>
            <a:r>
              <a:rPr lang="en-US" sz="500" dirty="0">
                <a:solidFill>
                  <a:srgbClr val="9FB7D3"/>
                </a:solidFill>
                <a:latin typeface="Ericsson Capital TT" pitchFamily="2" charset="0"/>
              </a:rPr>
              <a:t>{|}~¡¢£¤¥¦§¨©ª«¬®¯°±²³´¶·¸¹º»¼½ÀÁÂÃÄÅÆÇÈËÌÍÎÏÐÑÒÓÔÕÖ×ØÙÚÛÜÝÞßàáâãäåæçèéêëìíîïðñòóôõö÷øùúûüýþÿĀāĂăąĆćĊċČĎďĐđĒĖėĘęĚěĞğĠġĢģĪīĮįİıĶķĹĺĻļĽľŁłŃńŅņŇňŌŐőŒœŔŕŖŗŘřŚśŞşŠšŢţŤťŪūŮůŰűŲųŴŵŶŷŸŹźŻżŽžƒȘșˆˇ˘˙˚˛˜˝</a:t>
            </a:r>
            <a:r>
              <a:rPr lang="en-US" sz="500" dirty="0" err="1">
                <a:solidFill>
                  <a:srgbClr val="9FB7D3"/>
                </a:solidFill>
                <a:latin typeface="Ericsson Capital TT" pitchFamily="2" charset="0"/>
              </a:rPr>
              <a:t>ẀẁẃẄẅỲỳ</a:t>
            </a:r>
            <a:r>
              <a:rPr lang="en-US" sz="500" dirty="0">
                <a:solidFill>
                  <a:srgbClr val="9FB7D3"/>
                </a:solidFill>
                <a:latin typeface="Ericsson Capital TT" pitchFamily="2" charset="0"/>
              </a:rPr>
              <a:t>–—‘’‚“”„†‡•…‰‹›⁄€™ĀĀĂĂĄĄĆĆĊĊČČĎĎĐĐĒĒĖĖĘĘĚĚĞĞĠĠĢĢĪĪĮĮİĶĶĹĹĻĻĽĽŃŃŅŅŇŇŌŌŐŐŔŔŖŖŘŘŚŚŞŞŢŢŤŤŪŪŮŮŰŰŲŲŴŴŶŶŹŹŻŻȘș−≤≥</a:t>
            </a:r>
            <a:r>
              <a:rPr lang="en-US" sz="500" dirty="0" err="1">
                <a:solidFill>
                  <a:srgbClr val="9FB7D3"/>
                </a:solidFill>
                <a:latin typeface="Ericsson Capital TT" pitchFamily="2" charset="0"/>
              </a:rPr>
              <a:t>ﬁﬂ</a:t>
            </a:r>
            <a:endParaRPr lang="en-US" sz="500" i="1" dirty="0">
              <a:solidFill>
                <a:srgbClr val="9FB7D3"/>
              </a:solidFill>
              <a:latin typeface="Ericsson Capital TT" pitchFamily="2" charset="0"/>
            </a:endParaRPr>
          </a:p>
          <a:p>
            <a:pPr algn="l">
              <a:spcBef>
                <a:spcPct val="50000"/>
              </a:spcBef>
              <a:defRPr/>
            </a:pPr>
            <a:endParaRPr lang="en-US" sz="500" i="1" dirty="0">
              <a:solidFill>
                <a:srgbClr val="9FB7D3"/>
              </a:solidFill>
              <a:latin typeface="Ericsson Capital TT" pitchFamily="2" charset="0"/>
            </a:endParaRPr>
          </a:p>
          <a:p>
            <a:pPr algn="l">
              <a:spcBef>
                <a:spcPct val="50000"/>
              </a:spcBef>
              <a:defRPr/>
            </a:pPr>
            <a:r>
              <a:rPr lang="en-US" sz="500" dirty="0" err="1">
                <a:solidFill>
                  <a:srgbClr val="9FB7D3"/>
                </a:solidFill>
                <a:latin typeface="Ericsson Capital TT" pitchFamily="2" charset="0"/>
              </a:rPr>
              <a:t>ΆΈΉΊΌΎΏΐΑΒΓΕΖΗΘΙΚΛΜΝΞΟΠΡΣΤΥΦΧΨΪΫΆΈΉΊΰ</a:t>
            </a:r>
            <a:r>
              <a:rPr lang="en-US" sz="500" dirty="0">
                <a:solidFill>
                  <a:srgbClr val="9FB7D3"/>
                </a:solidFill>
                <a:latin typeface="Ericsson Capital TT" pitchFamily="2" charset="0"/>
              </a:rPr>
              <a:t>αβ</a:t>
            </a:r>
            <a:r>
              <a:rPr lang="en-US" sz="500" dirty="0" err="1">
                <a:solidFill>
                  <a:srgbClr val="9FB7D3"/>
                </a:solidFill>
                <a:latin typeface="Ericsson Capital TT" pitchFamily="2" charset="0"/>
              </a:rPr>
              <a:t>γδεζηθικλνξορςΣΤΥΦΧΨΩΪΫΌΎΏ</a:t>
            </a:r>
            <a:endParaRPr lang="en-US" sz="500" i="1" dirty="0">
              <a:solidFill>
                <a:srgbClr val="9FB7D3"/>
              </a:solidFill>
              <a:latin typeface="Ericsson Capital TT" pitchFamily="2" charset="0"/>
            </a:endParaRPr>
          </a:p>
          <a:p>
            <a:pPr algn="l">
              <a:spcBef>
                <a:spcPct val="50000"/>
              </a:spcBef>
              <a:defRPr/>
            </a:pPr>
            <a:r>
              <a:rPr lang="en-US" sz="500" dirty="0">
                <a:solidFill>
                  <a:srgbClr val="9FB7D3"/>
                </a:solidFill>
                <a:latin typeface="Ericsson Capital TT" pitchFamily="2" charset="0"/>
              </a:rPr>
              <a:t>ЁЂЃЄЅІЇЈЉЊЋЌЎЏАБВГДЕЖЗИЙКЛМНОПРСТУФХЦЧШЩЪЫЬЭЮЯАБВГДЕЖЗИЙКЛМНОПРСТУФХЦЧШЩЪЫЬЭЮЯЁЂЃЄЅІЇЈЉЊЋЌЎЏѢѢѲѲѴѴҐҐәǽẀẁẂẃẄẅỲỳ№</a:t>
            </a:r>
          </a:p>
          <a:p>
            <a:pPr algn="l">
              <a:lnSpc>
                <a:spcPct val="80000"/>
              </a:lnSpc>
              <a:spcBef>
                <a:spcPct val="20000"/>
              </a:spcBef>
              <a:defRPr/>
            </a:pPr>
            <a:endParaRPr lang="en-US" sz="500" dirty="0">
              <a:solidFill>
                <a:srgbClr val="9FB7D3"/>
              </a:solidFill>
              <a:latin typeface="Ericsson Capital TT" pitchFamily="2" charset="0"/>
            </a:endParaRPr>
          </a:p>
          <a:p>
            <a:pPr algn="r">
              <a:defRPr/>
            </a:pPr>
            <a:endParaRPr lang="en-US" sz="500" dirty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defRPr/>
            </a:pPr>
            <a:endParaRPr lang="en-US" sz="800" dirty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defRPr/>
            </a:pPr>
            <a:endParaRPr lang="en-US" sz="800" dirty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defRPr/>
            </a:pPr>
            <a:endParaRPr lang="en-US" sz="800" dirty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defRPr/>
            </a:pPr>
            <a:endParaRPr lang="en-US" sz="800" dirty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defRPr/>
            </a:pPr>
            <a:endParaRPr lang="en-US" sz="800" dirty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defRPr/>
            </a:pPr>
            <a:endParaRPr lang="en-US" sz="1400" dirty="0">
              <a:solidFill>
                <a:schemeClr val="bg1"/>
              </a:solidFill>
            </a:endParaRPr>
          </a:p>
          <a:p>
            <a:pPr algn="r">
              <a:defRPr/>
            </a:pPr>
            <a:r>
              <a:rPr lang="en-US" sz="1200" dirty="0">
                <a:solidFill>
                  <a:schemeClr val="bg1"/>
                </a:solidFill>
              </a:rPr>
              <a:t>Do not add objects or text in the footer area</a:t>
            </a:r>
          </a:p>
        </p:txBody>
      </p:sp>
      <p:sp>
        <p:nvSpPr>
          <p:cNvPr id="1029" name="Content_SM"/>
          <p:cNvSpPr>
            <a:spLocks noGrp="1" noChangeArrowheads="1"/>
          </p:cNvSpPr>
          <p:nvPr>
            <p:ph type="body" idx="1"/>
          </p:nvPr>
        </p:nvSpPr>
        <p:spPr bwMode="auto">
          <a:xfrm>
            <a:off x="528637" y="1800229"/>
            <a:ext cx="11136312" cy="385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0" rIns="7200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30" name="Title_SM"/>
          <p:cNvSpPr>
            <a:spLocks noGrp="1" noChangeArrowheads="1"/>
          </p:cNvSpPr>
          <p:nvPr>
            <p:ph type="title"/>
          </p:nvPr>
        </p:nvSpPr>
        <p:spPr bwMode="auto">
          <a:xfrm>
            <a:off x="525464" y="239713"/>
            <a:ext cx="9991725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Add Header</a:t>
            </a:r>
          </a:p>
        </p:txBody>
      </p:sp>
      <p:pic>
        <p:nvPicPr>
          <p:cNvPr id="7" name="Econ2011" descr="ECON_RGB"/>
          <p:cNvPicPr>
            <a:picLocks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09338" y="360363"/>
            <a:ext cx="444500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5293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  <p:sldLayoutId id="2147483877" r:id="rId13"/>
    <p:sldLayoutId id="2147483878" r:id="rId14"/>
    <p:sldLayoutId id="2147483879" r:id="rId15"/>
    <p:sldLayoutId id="2147483880" r:id="rId16"/>
    <p:sldLayoutId id="2147483881" r:id="rId17"/>
    <p:sldLayoutId id="2147483882" r:id="rId18"/>
    <p:sldLayoutId id="2147483883" r:id="rId19"/>
  </p:sldLayoutIdLst>
  <p:hf sldNum="0" hdr="0" ftr="0" dt="0"/>
  <p:txStyles>
    <p:titleStyle>
      <a:lvl1pPr algn="l" rtl="0" eaLnBrk="1" fontAlgn="base" hangingPunct="1">
        <a:lnSpc>
          <a:spcPct val="7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Ericsson Capital TT"/>
          <a:ea typeface="+mj-ea"/>
          <a:cs typeface="+mj-cs"/>
        </a:defRPr>
      </a:lvl1pPr>
      <a:lvl2pPr algn="l" rtl="0" eaLnBrk="1" fontAlgn="base" hangingPunct="1">
        <a:lnSpc>
          <a:spcPct val="7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Ericsson Capital TT" pitchFamily="2" charset="0"/>
        </a:defRPr>
      </a:lvl2pPr>
      <a:lvl3pPr algn="l" rtl="0" eaLnBrk="1" fontAlgn="base" hangingPunct="1">
        <a:lnSpc>
          <a:spcPct val="7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Ericsson Capital TT" pitchFamily="2" charset="0"/>
        </a:defRPr>
      </a:lvl3pPr>
      <a:lvl4pPr algn="l" rtl="0" eaLnBrk="1" fontAlgn="base" hangingPunct="1">
        <a:lnSpc>
          <a:spcPct val="7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Ericsson Capital TT" pitchFamily="2" charset="0"/>
        </a:defRPr>
      </a:lvl4pPr>
      <a:lvl5pPr algn="l" rtl="0" eaLnBrk="1" fontAlgn="base" hangingPunct="1">
        <a:lnSpc>
          <a:spcPct val="7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Ericsson Capital TT" pitchFamily="2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9pPr>
    </p:titleStyle>
    <p:bodyStyle>
      <a:lvl1pPr marL="176213" indent="-176213" algn="l" rtl="0" eaLnBrk="1" fontAlgn="base" hangingPunct="1">
        <a:spcBef>
          <a:spcPct val="20000"/>
        </a:spcBef>
        <a:spcAft>
          <a:spcPct val="0"/>
        </a:spcAft>
        <a:buClr>
          <a:srgbClr val="00A9D4"/>
        </a:buClr>
        <a:buFont typeface="Arial" charset="0"/>
        <a:buChar char="›"/>
        <a:defRPr sz="2400">
          <a:solidFill>
            <a:schemeClr val="tx1"/>
          </a:solidFill>
          <a:latin typeface="Ericsson Sans Regular"/>
          <a:ea typeface="+mn-ea"/>
          <a:cs typeface="Ericsson Sans Regular"/>
        </a:defRPr>
      </a:lvl1pPr>
      <a:lvl2pPr marL="533400" indent="-1778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–"/>
        <a:defRPr sz="2000">
          <a:solidFill>
            <a:schemeClr val="tx1"/>
          </a:solidFill>
          <a:latin typeface="Ericsson Sans Regular"/>
          <a:cs typeface="Ericsson Sans Regular"/>
        </a:defRPr>
      </a:lvl2pPr>
      <a:lvl3pPr marL="892175" indent="-179388" algn="l" rtl="0" eaLnBrk="1" fontAlgn="base" hangingPunct="1">
        <a:spcBef>
          <a:spcPct val="20000"/>
        </a:spcBef>
        <a:spcAft>
          <a:spcPct val="0"/>
        </a:spcAft>
        <a:buClr>
          <a:srgbClr val="92CCE5"/>
        </a:buClr>
        <a:buFont typeface="Ericsson Capital TT" pitchFamily="2" charset="0"/>
        <a:buChar char="›"/>
        <a:defRPr sz="2000">
          <a:solidFill>
            <a:schemeClr val="tx1"/>
          </a:solidFill>
          <a:latin typeface="Ericsson Sans Regular"/>
          <a:cs typeface="Ericsson Sans Regular"/>
        </a:defRPr>
      </a:lvl3pPr>
      <a:lvl4pPr marL="125253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-"/>
        <a:defRPr sz="2000">
          <a:solidFill>
            <a:schemeClr val="tx1"/>
          </a:solidFill>
          <a:latin typeface="Ericsson Sans Regular"/>
          <a:cs typeface="Ericsson Sans Regular"/>
        </a:defRPr>
      </a:lvl4pPr>
      <a:lvl5pPr marL="16144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Ericsson Sans Regular"/>
          <a:cs typeface="Ericsson Sans Regular"/>
        </a:defRPr>
      </a:lvl5pPr>
      <a:lvl6pPr marL="20716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6pPr>
      <a:lvl7pPr marL="25288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7pPr>
      <a:lvl8pPr marL="29860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8pPr>
      <a:lvl9pPr marL="34432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84744710@N06/14766013011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DEC8C42-D9F6-5C4C-B998-80B95581BA9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20091" y="-1"/>
            <a:ext cx="14012091" cy="8204448"/>
          </a:xfrm>
          <a:prstGeom prst="rect">
            <a:avLst/>
          </a:prstGeom>
        </p:spPr>
      </p:pic>
      <p:sp>
        <p:nvSpPr>
          <p:cNvPr id="6" name="Rounded Rectangular Callout 5">
            <a:extLst>
              <a:ext uri="{FF2B5EF4-FFF2-40B4-BE49-F238E27FC236}">
                <a16:creationId xmlns:a16="http://schemas.microsoft.com/office/drawing/2014/main" id="{7FBEF646-F7AD-E145-AAE0-A6AA2767115A}"/>
              </a:ext>
            </a:extLst>
          </p:cNvPr>
          <p:cNvSpPr/>
          <p:nvPr/>
        </p:nvSpPr>
        <p:spPr bwMode="auto">
          <a:xfrm>
            <a:off x="4547828" y="620688"/>
            <a:ext cx="7092788" cy="2268252"/>
          </a:xfrm>
          <a:prstGeom prst="wedgeRoundRectCallout">
            <a:avLst>
              <a:gd name="adj1" fmla="val -49285"/>
              <a:gd name="adj2" fmla="val 84883"/>
              <a:gd name="adj3" fmla="val 16667"/>
            </a:avLst>
          </a:prstGeom>
          <a:solidFill>
            <a:schemeClr val="bg1"/>
          </a:solidFill>
          <a:ln w="571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dirty="0">
                <a:latin typeface="Comic Sans MS" panose="030F0902030302020204" pitchFamily="66" charset="0"/>
                <a:cs typeface="Bangla MN" pitchFamily="2" charset="0"/>
              </a:rPr>
              <a:t>Using EAP-TLS with TLS 1.3</a:t>
            </a:r>
          </a:p>
          <a:p>
            <a:pPr algn="ctr">
              <a:tabLst>
                <a:tab pos="479425" algn="l"/>
              </a:tabLst>
            </a:pPr>
            <a:r>
              <a:rPr lang="en-US" sz="2800" dirty="0">
                <a:latin typeface="Comic Sans MS" panose="030F0902030302020204" pitchFamily="66" charset="0"/>
                <a:cs typeface="Bangla MN" pitchFamily="2" charset="0"/>
              </a:rPr>
              <a:t>	draft-ietf-emu-eap-tls13-07</a:t>
            </a:r>
          </a:p>
          <a:p>
            <a:pPr algn="ctr">
              <a:tabLst>
                <a:tab pos="479425" algn="l"/>
              </a:tabLst>
            </a:pPr>
            <a:endParaRPr lang="en-US" sz="2800" dirty="0">
              <a:latin typeface="Comic Sans MS" panose="030F0902030302020204" pitchFamily="66" charset="0"/>
              <a:cs typeface="Bangla MN" pitchFamily="2" charset="0"/>
            </a:endParaRPr>
          </a:p>
          <a:p>
            <a:pPr algn="ctr"/>
            <a:r>
              <a:rPr lang="en-US" dirty="0">
                <a:latin typeface="Comic Sans MS" panose="030F0902030302020204" pitchFamily="66" charset="0"/>
              </a:rPr>
              <a:t>EMU IETF 106, Singapore, John </a:t>
            </a:r>
            <a:r>
              <a:rPr lang="en-US" dirty="0" err="1">
                <a:latin typeface="Comic Sans MS" panose="030F0902030302020204" pitchFamily="66" charset="0"/>
              </a:rPr>
              <a:t>Preuß</a:t>
            </a:r>
            <a:r>
              <a:rPr lang="en-US" dirty="0">
                <a:latin typeface="Comic Sans MS" panose="030F0902030302020204" pitchFamily="66" charset="0"/>
              </a:rPr>
              <a:t> Mattsson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AB35F4C-D770-5A40-AC4E-A0BA455F7F5E}"/>
              </a:ext>
            </a:extLst>
          </p:cNvPr>
          <p:cNvSpPr txBox="1"/>
          <p:nvPr/>
        </p:nvSpPr>
        <p:spPr>
          <a:xfrm>
            <a:off x="3240938" y="6550433"/>
            <a:ext cx="72475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00" dirty="0"/>
              <a:t>emu by Jon </a:t>
            </a:r>
            <a:r>
              <a:rPr lang="sv-SE" sz="1000" dirty="0" err="1"/>
              <a:t>Bunting</a:t>
            </a:r>
            <a:r>
              <a:rPr lang="sv-SE" sz="1000"/>
              <a:t> </a:t>
            </a:r>
            <a:r>
              <a:rPr lang="sv-SE" sz="1000">
                <a:hlinkClick r:id="rId3"/>
              </a:rPr>
              <a:t>https://www.flickr.com/photos/84744710@N06/14766013011</a:t>
            </a:r>
            <a:br>
              <a:rPr lang="sv-SE" sz="1000"/>
            </a:br>
            <a:endParaRPr lang="sv-SE" sz="1000"/>
          </a:p>
        </p:txBody>
      </p:sp>
    </p:spTree>
    <p:extLst>
      <p:ext uri="{BB962C8B-B14F-4D97-AF65-F5344CB8AC3E}">
        <p14:creationId xmlns:p14="http://schemas.microsoft.com/office/powerpoint/2010/main" val="39247134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1"/>
          <p:cNvSpPr>
            <a:spLocks noGrp="1" noChangeArrowheads="1"/>
          </p:cNvSpPr>
          <p:nvPr>
            <p:ph type="title"/>
          </p:nvPr>
        </p:nvSpPr>
        <p:spPr/>
        <p:txBody>
          <a:bodyPr rIns="143996">
            <a:normAutofit/>
          </a:bodyPr>
          <a:lstStyle/>
          <a:p>
            <a:pPr eaLnBrk="1" hangingPunct="1">
              <a:spcBef>
                <a:spcPts val="1375"/>
              </a:spcBef>
              <a:defRPr/>
            </a:pPr>
            <a:r>
              <a:rPr lang="en-US" dirty="0">
                <a:solidFill>
                  <a:srgbClr val="04295C"/>
                </a:solidFill>
                <a:latin typeface="+mj-lt"/>
              </a:rPr>
              <a:t>draft-IETF-eap-tls13-07</a:t>
            </a:r>
          </a:p>
        </p:txBody>
      </p:sp>
      <p:sp>
        <p:nvSpPr>
          <p:cNvPr id="8196" name="Rectangle 2"/>
          <p:cNvSpPr>
            <a:spLocks/>
          </p:cNvSpPr>
          <p:nvPr/>
        </p:nvSpPr>
        <p:spPr bwMode="auto">
          <a:xfrm>
            <a:off x="619128" y="1484784"/>
            <a:ext cx="11165504" cy="5436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71998" bIns="0"/>
          <a:lstStyle/>
          <a:p>
            <a:pPr marL="457189" indent="-457189">
              <a:spcBef>
                <a:spcPts val="1375"/>
              </a:spcBef>
              <a:buSzPct val="100000"/>
              <a:buFont typeface="Arial" charset="0"/>
              <a:buChar char="•"/>
            </a:pPr>
            <a:r>
              <a:rPr lang="en-US" b="1" dirty="0"/>
              <a:t>Changes between draft-ietf-emu-eap-tls13-05 and draft-ietf-emu-eap-tls13-06</a:t>
            </a:r>
          </a:p>
          <a:p>
            <a:pPr marL="914389" lvl="1" indent="-457189">
              <a:spcBef>
                <a:spcPts val="1375"/>
              </a:spcBef>
              <a:buSzPct val="100000"/>
              <a:buFont typeface="Arial" charset="0"/>
              <a:buChar char="•"/>
            </a:pPr>
            <a:r>
              <a:rPr lang="en-US" dirty="0"/>
              <a:t>Change the application data in commit messages from 0x (empty string) to 0x00.</a:t>
            </a:r>
          </a:p>
          <a:p>
            <a:pPr marL="914389" lvl="1" indent="-457189">
              <a:spcBef>
                <a:spcPts val="1375"/>
              </a:spcBef>
              <a:buSzPct val="100000"/>
              <a:buFont typeface="Arial" charset="0"/>
              <a:buChar char="•"/>
            </a:pPr>
            <a:r>
              <a:rPr lang="en-US" dirty="0"/>
              <a:t>Added that EAP servers MUST send 0x00 and EAP peer MUST accept any application data as a commit message.</a:t>
            </a:r>
          </a:p>
          <a:p>
            <a:pPr marL="914389" lvl="1" indent="-457189">
              <a:spcBef>
                <a:spcPts val="1375"/>
              </a:spcBef>
              <a:buSzPct val="100000"/>
              <a:buFont typeface="Arial" charset="0"/>
              <a:buChar char="•"/>
            </a:pPr>
            <a:r>
              <a:rPr lang="en-US" dirty="0"/>
              <a:t>Added text and a new figure showing </a:t>
            </a:r>
            <a:r>
              <a:rPr lang="sv-SE" dirty="0" err="1"/>
              <a:t>commit</a:t>
            </a:r>
            <a:r>
              <a:rPr lang="sv-SE" dirty="0"/>
              <a:t> in </a:t>
            </a:r>
            <a:r>
              <a:rPr lang="sv-SE" dirty="0" err="1"/>
              <a:t>separate</a:t>
            </a:r>
            <a:r>
              <a:rPr lang="sv-SE" dirty="0"/>
              <a:t> EAP-</a:t>
            </a:r>
            <a:r>
              <a:rPr lang="sv-SE" dirty="0" err="1"/>
              <a:t>Request</a:t>
            </a:r>
            <a:r>
              <a:rPr lang="sv-SE" dirty="0"/>
              <a:t>.</a:t>
            </a:r>
            <a:endParaRPr lang="en-US" b="1" dirty="0"/>
          </a:p>
          <a:p>
            <a:pPr marL="457189" indent="-457189">
              <a:spcBef>
                <a:spcPts val="1375"/>
              </a:spcBef>
              <a:buSzPct val="100000"/>
              <a:buFont typeface="Arial" charset="0"/>
              <a:buChar char="•"/>
            </a:pPr>
            <a:r>
              <a:rPr lang="en-US" b="1" dirty="0"/>
              <a:t>Changes between draft-ietf-emu-eap-tls13-06 and draft-ietf-emu-eap-tls13-07</a:t>
            </a:r>
            <a:endParaRPr lang="en-US" dirty="0"/>
          </a:p>
          <a:p>
            <a:pPr marL="914389" lvl="1" indent="-457189">
              <a:spcBef>
                <a:spcPts val="1375"/>
              </a:spcBef>
              <a:buSzPct val="100000"/>
              <a:buFont typeface="Arial" charset="0"/>
              <a:buChar char="•"/>
            </a:pPr>
            <a:r>
              <a:rPr lang="en-US" dirty="0"/>
              <a:t>The application data message is called “</a:t>
            </a:r>
            <a:r>
              <a:rPr lang="sv-SE" dirty="0" err="1"/>
              <a:t>Commitment</a:t>
            </a:r>
            <a:r>
              <a:rPr lang="sv-SE" dirty="0"/>
              <a:t> </a:t>
            </a:r>
            <a:r>
              <a:rPr lang="sv-SE" dirty="0" err="1"/>
              <a:t>Message</a:t>
            </a:r>
            <a:r>
              <a:rPr lang="en-US" dirty="0"/>
              <a:t>”</a:t>
            </a:r>
          </a:p>
          <a:p>
            <a:pPr marL="914389" lvl="1" indent="-457189">
              <a:spcBef>
                <a:spcPts val="1375"/>
              </a:spcBef>
              <a:buSzPct val="100000"/>
              <a:buFont typeface="Arial" charset="0"/>
              <a:buChar char="•"/>
            </a:pPr>
            <a:r>
              <a:rPr lang="en-US" dirty="0"/>
              <a:t>Added text and privacy considerations on padding.</a:t>
            </a:r>
          </a:p>
          <a:p>
            <a:pPr marL="914389" lvl="1" indent="-457189">
              <a:spcBef>
                <a:spcPts val="1375"/>
              </a:spcBef>
              <a:buSzPct val="100000"/>
              <a:buFont typeface="Arial" charset="0"/>
              <a:buChar char="•"/>
            </a:pPr>
            <a:r>
              <a:rPr lang="en-US" dirty="0"/>
              <a:t>Clarifications and references to RFC 8446 </a:t>
            </a:r>
          </a:p>
          <a:p>
            <a:pPr marL="914389" lvl="1" indent="-457189">
              <a:spcBef>
                <a:spcPts val="1375"/>
              </a:spcBef>
              <a:buSzPct val="100000"/>
              <a:buFont typeface="Arial" charset="0"/>
              <a:buChar char="•"/>
            </a:pPr>
            <a:r>
              <a:rPr lang="en-US" dirty="0"/>
              <a:t>Added reference to draft-</a:t>
            </a:r>
            <a:r>
              <a:rPr lang="sv-SE" dirty="0"/>
              <a:t>ietf-emu-</a:t>
            </a:r>
            <a:r>
              <a:rPr lang="sv-SE" dirty="0" err="1"/>
              <a:t>eaptlscert</a:t>
            </a:r>
            <a:endParaRPr lang="en-US" dirty="0"/>
          </a:p>
          <a:p>
            <a:pPr marL="914389" lvl="1" indent="-457189">
              <a:spcBef>
                <a:spcPts val="1375"/>
              </a:spcBef>
              <a:buSzPct val="100000"/>
              <a:buFont typeface="Arial" charset="0"/>
              <a:buChar char="•"/>
            </a:pP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D5C85A9-9E4B-A345-BFC2-45D288A7D0BE}"/>
              </a:ext>
            </a:extLst>
          </p:cNvPr>
          <p:cNvSpPr txBox="1"/>
          <p:nvPr/>
        </p:nvSpPr>
        <p:spPr>
          <a:xfrm>
            <a:off x="13370011" y="3435178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75137421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1"/>
          <p:cNvSpPr>
            <a:spLocks noGrp="1" noChangeArrowheads="1"/>
          </p:cNvSpPr>
          <p:nvPr>
            <p:ph type="title"/>
          </p:nvPr>
        </p:nvSpPr>
        <p:spPr/>
        <p:txBody>
          <a:bodyPr rIns="143996">
            <a:normAutofit/>
          </a:bodyPr>
          <a:lstStyle/>
          <a:p>
            <a:pPr>
              <a:spcBef>
                <a:spcPts val="1375"/>
              </a:spcBef>
              <a:defRPr/>
            </a:pPr>
            <a:r>
              <a:rPr lang="sv-SE" dirty="0"/>
              <a:t>EAP-TLS 1.3 </a:t>
            </a:r>
            <a:r>
              <a:rPr lang="sv-SE" dirty="0" err="1"/>
              <a:t>with</a:t>
            </a:r>
            <a:r>
              <a:rPr lang="sv-SE" dirty="0"/>
              <a:t> PSK</a:t>
            </a:r>
            <a:endParaRPr lang="en-US" dirty="0">
              <a:solidFill>
                <a:srgbClr val="04295C"/>
              </a:solidFill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D5C85A9-9E4B-A345-BFC2-45D288A7D0BE}"/>
              </a:ext>
            </a:extLst>
          </p:cNvPr>
          <p:cNvSpPr txBox="1"/>
          <p:nvPr/>
        </p:nvSpPr>
        <p:spPr>
          <a:xfrm>
            <a:off x="13370011" y="3435178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sv-SE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38E7D688-D698-464D-92F0-C4AA7188D76E}"/>
              </a:ext>
            </a:extLst>
          </p:cNvPr>
          <p:cNvSpPr>
            <a:spLocks/>
          </p:cNvSpPr>
          <p:nvPr/>
        </p:nvSpPr>
        <p:spPr bwMode="auto">
          <a:xfrm>
            <a:off x="619128" y="1484784"/>
            <a:ext cx="11165504" cy="5373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71998" bIns="0"/>
          <a:lstStyle/>
          <a:p>
            <a:pPr marL="457189" indent="-457189">
              <a:spcBef>
                <a:spcPts val="1375"/>
              </a:spcBef>
              <a:buSzPct val="100000"/>
              <a:buFont typeface="Arial" charset="0"/>
              <a:buChar char="•"/>
            </a:pPr>
            <a:r>
              <a:rPr lang="en-US" sz="1800" b="1" dirty="0"/>
              <a:t>Request for not forbidding external PSKs in EAP-TLS by </a:t>
            </a:r>
            <a:r>
              <a:rPr lang="en-US" sz="1800" b="1" dirty="0" err="1"/>
              <a:t>Tuomas</a:t>
            </a:r>
            <a:r>
              <a:rPr lang="en-US" sz="1800" b="1" dirty="0"/>
              <a:t> </a:t>
            </a:r>
            <a:r>
              <a:rPr lang="en-US" sz="1800" b="1"/>
              <a:t>Aura during WGLC:</a:t>
            </a:r>
            <a:endParaRPr lang="en-US" sz="1800" b="1" dirty="0"/>
          </a:p>
          <a:p>
            <a:pPr marL="914389" lvl="1" indent="-457189">
              <a:spcBef>
                <a:spcPts val="1375"/>
              </a:spcBef>
              <a:buSzPct val="100000"/>
              <a:buFont typeface="Arial" charset="0"/>
              <a:buChar char="•"/>
            </a:pPr>
            <a:r>
              <a:rPr lang="en-US" sz="1800" dirty="0"/>
              <a:t>EAP-PSK does not provide identity protection and perfect forward secrecy. </a:t>
            </a:r>
          </a:p>
          <a:p>
            <a:pPr marL="914389" lvl="1" indent="-457189">
              <a:spcBef>
                <a:spcPts val="1375"/>
              </a:spcBef>
              <a:buSzPct val="100000"/>
              <a:buFont typeface="Arial" charset="0"/>
              <a:buChar char="•"/>
            </a:pPr>
            <a:r>
              <a:rPr lang="en-US" sz="1800" dirty="0"/>
              <a:t>EAP-</a:t>
            </a:r>
            <a:r>
              <a:rPr lang="en-US" sz="1800" dirty="0" err="1"/>
              <a:t>Pwd</a:t>
            </a:r>
            <a:r>
              <a:rPr lang="en-US" sz="1800" dirty="0"/>
              <a:t> requires a PAKE:</a:t>
            </a:r>
          </a:p>
          <a:p>
            <a:pPr marL="1371589" lvl="2" indent="-457189">
              <a:spcBef>
                <a:spcPts val="1375"/>
              </a:spcBef>
              <a:buSzPct val="100000"/>
              <a:buFont typeface="Arial" charset="0"/>
              <a:buChar char="•"/>
            </a:pPr>
            <a:r>
              <a:rPr lang="en-US" sz="1800" dirty="0"/>
              <a:t>IoT deployments may not implement all side-channel protections. IoT devices may want to re-use the underlying TLS implementation. </a:t>
            </a:r>
          </a:p>
          <a:p>
            <a:pPr marL="1371589" lvl="2" indent="-457189">
              <a:spcBef>
                <a:spcPts val="1375"/>
              </a:spcBef>
              <a:buSzPct val="100000"/>
              <a:buFont typeface="Arial" charset="0"/>
              <a:buChar char="•"/>
            </a:pPr>
            <a:r>
              <a:rPr lang="en-US" sz="1800" dirty="0"/>
              <a:t>CFRG currently running a PAKE selection process.</a:t>
            </a:r>
          </a:p>
          <a:p>
            <a:pPr marL="457189" indent="-457189">
              <a:spcBef>
                <a:spcPts val="1375"/>
              </a:spcBef>
              <a:buSzPct val="100000"/>
              <a:buFont typeface="Arial" charset="0"/>
              <a:buChar char="•"/>
            </a:pPr>
            <a:r>
              <a:rPr lang="en-US" sz="1800" b="1" dirty="0"/>
              <a:t>Some open issues (which have been discussed on the list):</a:t>
            </a:r>
            <a:endParaRPr lang="en-US" sz="1800" dirty="0"/>
          </a:p>
          <a:p>
            <a:pPr marL="914389" lvl="1" indent="-457189">
              <a:spcBef>
                <a:spcPts val="1375"/>
              </a:spcBef>
              <a:buSzPct val="100000"/>
              <a:buFont typeface="Arial" charset="0"/>
              <a:buChar char="•"/>
            </a:pPr>
            <a:r>
              <a:rPr lang="en-US" sz="1800" dirty="0"/>
              <a:t>Should EAP-TLS and EAP-TLS-PSK use the same method number and should they be specified in the same document?</a:t>
            </a:r>
          </a:p>
          <a:p>
            <a:pPr marL="914389" lvl="1" indent="-457189">
              <a:spcBef>
                <a:spcPts val="1375"/>
              </a:spcBef>
              <a:buSzPct val="100000"/>
              <a:buFont typeface="Arial" charset="0"/>
              <a:buChar char="•"/>
            </a:pPr>
            <a:r>
              <a:rPr lang="en-US" sz="1800" dirty="0"/>
              <a:t>Should a server allow authentication with both certificates and external PSKs?</a:t>
            </a:r>
          </a:p>
          <a:p>
            <a:pPr marL="914389" lvl="1" indent="-457189">
              <a:spcBef>
                <a:spcPts val="1375"/>
              </a:spcBef>
              <a:buSzPct val="100000"/>
              <a:buFont typeface="Arial" charset="0"/>
              <a:buChar char="•"/>
            </a:pPr>
            <a:r>
              <a:rPr lang="en-US" sz="1800" dirty="0"/>
              <a:t>Relationship of EAP identity and NAI when using external PSKs?</a:t>
            </a:r>
          </a:p>
          <a:p>
            <a:pPr marL="914389" lvl="1" indent="-457189">
              <a:spcBef>
                <a:spcPts val="1375"/>
              </a:spcBef>
              <a:buSzPct val="100000"/>
              <a:buFont typeface="Arial" charset="0"/>
              <a:buChar char="•"/>
            </a:pPr>
            <a:r>
              <a:rPr lang="en-US" sz="1800" dirty="0"/>
              <a:t>Should we distinguish external PSKs from resumption PSKs? Do we need to give guidance on external PSK identities?</a:t>
            </a:r>
          </a:p>
        </p:txBody>
      </p:sp>
    </p:spTree>
    <p:extLst>
      <p:ext uri="{BB962C8B-B14F-4D97-AF65-F5344CB8AC3E}">
        <p14:creationId xmlns:p14="http://schemas.microsoft.com/office/powerpoint/2010/main" val="224937119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576DB7-7045-9947-B910-1010550081F9}"/>
              </a:ext>
            </a:extLst>
          </p:cNvPr>
          <p:cNvSpPr/>
          <p:nvPr/>
        </p:nvSpPr>
        <p:spPr bwMode="auto">
          <a:xfrm>
            <a:off x="0" y="5741876"/>
            <a:ext cx="5627948" cy="1116124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570CA5A1-77CE-AF46-BF0E-B90FF9FC6D0A}"/>
              </a:ext>
            </a:extLst>
          </p:cNvPr>
          <p:cNvSpPr txBox="1">
            <a:spLocks/>
          </p:cNvSpPr>
          <p:nvPr/>
        </p:nvSpPr>
        <p:spPr>
          <a:xfrm>
            <a:off x="0" y="1628800"/>
            <a:ext cx="12192000" cy="2840037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0" fontAlgn="base" hangingPunct="0">
              <a:lnSpc>
                <a:spcPct val="7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1399CA"/>
                </a:solidFill>
                <a:latin typeface="Ericsson Capital T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lnSpc>
                <a:spcPct val="7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Ericsson Capital TT" pitchFamily="2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7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Ericsson Capital TT" pitchFamily="2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7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Ericsson Capital TT" pitchFamily="2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7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Ericsson Capital TT" pitchFamily="2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Ericsson Capital TT" pitchFamily="2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Ericsson Capital TT" pitchFamily="2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Ericsson Capital TT" pitchFamily="2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Ericsson Capital TT" pitchFamily="2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sv-SE" sz="4800" dirty="0">
                <a:solidFill>
                  <a:schemeClr val="bg1"/>
                </a:solidFill>
              </a:rPr>
              <a:t>REVIEWS</a:t>
            </a:r>
          </a:p>
          <a:p>
            <a:pPr algn="ctr">
              <a:lnSpc>
                <a:spcPct val="100000"/>
              </a:lnSpc>
            </a:pPr>
            <a:endParaRPr lang="sv-SE" sz="4800" dirty="0">
              <a:solidFill>
                <a:schemeClr val="bg1"/>
              </a:solidFill>
            </a:endParaRPr>
          </a:p>
          <a:p>
            <a:pPr algn="ctr">
              <a:lnSpc>
                <a:spcPct val="100000"/>
              </a:lnSpc>
            </a:pPr>
            <a:r>
              <a:rPr lang="sv-SE" sz="4800" dirty="0">
                <a:solidFill>
                  <a:schemeClr val="bg1"/>
                </a:solidFill>
              </a:rPr>
              <a:t>IMPLEMENTATIONS</a:t>
            </a:r>
          </a:p>
          <a:p>
            <a:pPr algn="ctr">
              <a:lnSpc>
                <a:spcPct val="100000"/>
              </a:lnSpc>
            </a:pPr>
            <a:endParaRPr lang="sv-SE" sz="4800" dirty="0">
              <a:solidFill>
                <a:schemeClr val="bg1"/>
              </a:solidFill>
            </a:endParaRPr>
          </a:p>
          <a:p>
            <a:pPr algn="ctr">
              <a:lnSpc>
                <a:spcPct val="100000"/>
              </a:lnSpc>
            </a:pPr>
            <a:r>
              <a:rPr lang="sv-SE" sz="4800" dirty="0">
                <a:solidFill>
                  <a:schemeClr val="bg1"/>
                </a:solidFill>
              </a:rPr>
              <a:t>INTEROP</a:t>
            </a:r>
          </a:p>
          <a:p>
            <a:pPr algn="ctr">
              <a:lnSpc>
                <a:spcPct val="100000"/>
              </a:lnSpc>
            </a:pPr>
            <a:br>
              <a:rPr lang="en-US" sz="4800" kern="0" dirty="0">
                <a:solidFill>
                  <a:schemeClr val="bg1"/>
                </a:solidFill>
                <a:latin typeface="Ericsson Capital TT" charset="0"/>
              </a:rPr>
            </a:br>
            <a:endParaRPr lang="en-US" sz="4800" kern="0" dirty="0">
              <a:solidFill>
                <a:schemeClr val="bg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CC0D67A-6ED2-294D-96B4-4305D3DC935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9589" y="0"/>
            <a:ext cx="5432822" cy="685800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0FD477A9-E664-4240-8EA3-EE43F2661409}"/>
              </a:ext>
            </a:extLst>
          </p:cNvPr>
          <p:cNvSpPr txBox="1">
            <a:spLocks/>
          </p:cNvSpPr>
          <p:nvPr/>
        </p:nvSpPr>
        <p:spPr>
          <a:xfrm>
            <a:off x="4403812" y="2008981"/>
            <a:ext cx="5547556" cy="2840037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0" fontAlgn="base" hangingPunct="0">
              <a:lnSpc>
                <a:spcPct val="7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1399CA"/>
                </a:solidFill>
                <a:latin typeface="Ericsson Capital T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lnSpc>
                <a:spcPct val="7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Ericsson Capital TT" pitchFamily="2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7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Ericsson Capital TT" pitchFamily="2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7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Ericsson Capital TT" pitchFamily="2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7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Ericsson Capital TT" pitchFamily="2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Ericsson Capital TT" pitchFamily="2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Ericsson Capital TT" pitchFamily="2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Ericsson Capital TT" pitchFamily="2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Ericsson Capital TT" pitchFamily="2" charset="0"/>
              </a:defRPr>
            </a:lvl9pPr>
          </a:lstStyle>
          <a:p>
            <a:pPr>
              <a:lnSpc>
                <a:spcPct val="100000"/>
              </a:lnSpc>
            </a:pPr>
            <a:endParaRPr lang="en-US" sz="2800" dirty="0">
              <a:solidFill>
                <a:srgbClr val="000000"/>
              </a:solidFill>
              <a:latin typeface="American Typewriter" panose="02090604020004020304" pitchFamily="18" charset="77"/>
            </a:endParaRPr>
          </a:p>
          <a:p>
            <a:pPr>
              <a:lnSpc>
                <a:spcPct val="100000"/>
              </a:lnSpc>
            </a:pPr>
            <a:r>
              <a:rPr lang="en-US" sz="2800" dirty="0">
                <a:solidFill>
                  <a:srgbClr val="000000"/>
                </a:solidFill>
                <a:latin typeface="American Typewriter" panose="02090604020004020304" pitchFamily="18" charset="77"/>
              </a:rPr>
              <a:t>IETF LAST CALL</a:t>
            </a:r>
          </a:p>
          <a:p>
            <a:pPr>
              <a:lnSpc>
                <a:spcPct val="100000"/>
              </a:lnSpc>
            </a:pPr>
            <a:endParaRPr lang="en-US" sz="2800" dirty="0">
              <a:solidFill>
                <a:srgbClr val="000000"/>
              </a:solidFill>
              <a:latin typeface="American Typewriter" panose="02090604020004020304" pitchFamily="18" charset="77"/>
            </a:endParaRPr>
          </a:p>
          <a:p>
            <a:pPr>
              <a:lnSpc>
                <a:spcPct val="100000"/>
              </a:lnSpc>
            </a:pPr>
            <a:r>
              <a:rPr lang="en-US" sz="2800" dirty="0">
                <a:solidFill>
                  <a:srgbClr val="000000"/>
                </a:solidFill>
                <a:latin typeface="American Typewriter" panose="02090604020004020304" pitchFamily="18" charset="77"/>
              </a:rPr>
              <a:t>REVIEWS</a:t>
            </a:r>
          </a:p>
          <a:p>
            <a:pPr>
              <a:lnSpc>
                <a:spcPct val="100000"/>
              </a:lnSpc>
            </a:pPr>
            <a:endParaRPr lang="en-US" sz="2800" dirty="0">
              <a:solidFill>
                <a:srgbClr val="000000"/>
              </a:solidFill>
              <a:latin typeface="American Typewriter" panose="02090604020004020304" pitchFamily="18" charset="77"/>
            </a:endParaRPr>
          </a:p>
          <a:p>
            <a:pPr>
              <a:lnSpc>
                <a:spcPct val="100000"/>
              </a:lnSpc>
            </a:pPr>
            <a:r>
              <a:rPr lang="en-US" sz="2800" dirty="0">
                <a:solidFill>
                  <a:srgbClr val="000000"/>
                </a:solidFill>
                <a:latin typeface="American Typewriter" panose="02090604020004020304" pitchFamily="18" charset="77"/>
              </a:rPr>
              <a:t>IMPLEMENTATIONS</a:t>
            </a:r>
          </a:p>
          <a:p>
            <a:pPr>
              <a:lnSpc>
                <a:spcPct val="100000"/>
              </a:lnSpc>
            </a:pPr>
            <a:endParaRPr lang="en-US" sz="2800" dirty="0">
              <a:solidFill>
                <a:srgbClr val="000000"/>
              </a:solidFill>
              <a:latin typeface="American Typewriter" panose="02090604020004020304" pitchFamily="18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50461109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21047&quot;&gt;&lt;version val=&quot;23220&quot;/&gt;&lt;CPresentation id=&quot;1&quot;&gt;&lt;m_precDefaultNumber&gt;&lt;m_bNumberIsYear val=&quot;1&quot;/&gt;&lt;m_chMinusSymbol&gt;-&lt;/m_chMinusSymbol&gt;&lt;m_chDecimalSymbol17909&gt;,&lt;/m_chDecimalSymbol17909&gt;&lt;m_nGroupingDigits17909 val=&quot;3&quot;/&gt;&lt;m_chGroupingSymbol17909&gt; &lt;/m_chGroupingSymbol17909&gt;&lt;/m_precDefaultNumber&gt;&lt;m_precDefaultPercent&gt;&lt;m_bNumberIsYear val=&quot;1&quot;/&gt;&lt;m_chMinusSymbol&gt;-&lt;/m_chMinusSymbol&gt;&lt;m_nDecimalDigits17909 val=&quot;0&quot;/&gt;&lt;m_chDecimalSymbol17909&gt;,&lt;/m_chDecimalSymbol17909&gt;&lt;m_nGroupingDigits17909 val=&quot;3&quot;/&gt;&lt;m_chGroupingSymbol17909&gt; &lt;/m_chGroupingSymbol17909&gt;&lt;m_strSuffix17909&gt;%&lt;/m_strSuffix17909&gt;&lt;/m_precDefaultPercent&gt;&lt;m_precDefaultDate&gt;&lt;m_bNumberIsYear val=&quot;0&quot;/&gt;&lt;m_strFormatTime&gt;%#m/%#d/%Y&lt;/m_strFormatTime&gt;&lt;/m_precDefaultDate&gt;&lt;m_precDefaultYear/&gt;&lt;m_precDefaultQuarter/&gt;&lt;m_precDefaultMonth/&gt;&lt;m_precDefaultWeek/&gt;&lt;m_precDefaultDay/&gt;&lt;m_mruColor&gt;&lt;m_vecMRU length=&quot;0&quot;/&gt;&lt;/m_mruColor&gt;&lt;m_eweekdayFirstOfWeek val=&quot;2&quot;/&gt;&lt;m_eweekdayFirstOfWorkweek val=&quot;2&quot;/&gt;&lt;m_eweekdayFirstOfWeekend val=&quot;7&quot;/&gt;&lt;/CPresentation&gt;&lt;/root&gt;"/>
  <p:tag name="THINKCELLUNDODONOTDELETE" val="0"/>
</p:tagLst>
</file>

<file path=ppt/theme/theme1.xml><?xml version="1.0" encoding="utf-8"?>
<a:theme xmlns:a="http://schemas.openxmlformats.org/drawingml/2006/main" name="Media kit">
  <a:themeElements>
    <a:clrScheme name="EricssonPalette">
      <a:dk1>
        <a:srgbClr val="333333"/>
      </a:dk1>
      <a:lt1>
        <a:srgbClr val="FFFFFF"/>
      </a:lt1>
      <a:dk2>
        <a:srgbClr val="00285E"/>
      </a:dk2>
      <a:lt2>
        <a:srgbClr val="7B0664"/>
      </a:lt2>
      <a:accent1>
        <a:srgbClr val="00A9D4"/>
      </a:accent1>
      <a:accent2>
        <a:srgbClr val="00625F"/>
      </a:accent2>
      <a:accent3>
        <a:srgbClr val="89BA17"/>
      </a:accent3>
      <a:accent4>
        <a:srgbClr val="FABB00"/>
      </a:accent4>
      <a:accent5>
        <a:srgbClr val="F08A00"/>
      </a:accent5>
      <a:accent6>
        <a:srgbClr val="E32219"/>
      </a:accent6>
      <a:hlink>
        <a:srgbClr val="0066B3"/>
      </a:hlink>
      <a:folHlink>
        <a:srgbClr val="0066B3"/>
      </a:folHlink>
    </a:clrScheme>
    <a:fontScheme name="Landscape2009">
      <a:majorFont>
        <a:latin typeface="Ericsson Capital TT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72000" tIns="45720" rIns="7200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72000" tIns="45720" rIns="7200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andscape2009 1">
        <a:dk1>
          <a:srgbClr val="58585A"/>
        </a:dk1>
        <a:lt1>
          <a:srgbClr val="FFFFFF"/>
        </a:lt1>
        <a:dk2>
          <a:srgbClr val="00285E"/>
        </a:dk2>
        <a:lt2>
          <a:srgbClr val="B1B3B4"/>
        </a:lt2>
        <a:accent1>
          <a:srgbClr val="89BA17"/>
        </a:accent1>
        <a:accent2>
          <a:srgbClr val="F08A00"/>
        </a:accent2>
        <a:accent3>
          <a:srgbClr val="FFFFFF"/>
        </a:accent3>
        <a:accent4>
          <a:srgbClr val="4A4A4C"/>
        </a:accent4>
        <a:accent5>
          <a:srgbClr val="C4D9AB"/>
        </a:accent5>
        <a:accent6>
          <a:srgbClr val="D97D00"/>
        </a:accent6>
        <a:hlink>
          <a:srgbClr val="00A9D4"/>
        </a:hlink>
        <a:folHlink>
          <a:srgbClr val="0062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65322</TotalTime>
  <Words>284</Words>
  <Application>Microsoft Office PowerPoint</Application>
  <PresentationFormat>Widescreen</PresentationFormat>
  <Paragraphs>49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American Typewriter</vt:lpstr>
      <vt:lpstr>Arial</vt:lpstr>
      <vt:lpstr>Comic Sans MS</vt:lpstr>
      <vt:lpstr>Ericsson Capital TT</vt:lpstr>
      <vt:lpstr>Ericsson Sans Regular</vt:lpstr>
      <vt:lpstr>Media kit</vt:lpstr>
      <vt:lpstr>PowerPoint Presentation</vt:lpstr>
      <vt:lpstr>draft-IETF-eap-tls13-07</vt:lpstr>
      <vt:lpstr>EAP-TLS 1.3 with PSK</vt:lpstr>
      <vt:lpstr>PowerPoint Presentation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Security  portfolio strategy</dc:title>
  <dc:creator>LME/DOS Timsäter</dc:creator>
  <dc:description>Rev PA1</dc:description>
  <cp:lastModifiedBy>Mohit Sethi</cp:lastModifiedBy>
  <cp:revision>1661</cp:revision>
  <cp:lastPrinted>2015-10-30T16:25:21Z</cp:lastPrinted>
  <dcterms:created xsi:type="dcterms:W3CDTF">2011-05-24T09:22:48Z</dcterms:created>
  <dcterms:modified xsi:type="dcterms:W3CDTF">2019-11-15T06:44:04Z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umentType">
    <vt:lpwstr>Presentation2011</vt:lpwstr>
  </property>
  <property fmtid="{D5CDD505-2E9C-101B-9397-08002B2CF9AE}" pid="3" name="TemplateName">
    <vt:lpwstr>CXC 173 2731/1</vt:lpwstr>
  </property>
  <property fmtid="{D5CDD505-2E9C-101B-9397-08002B2CF9AE}" pid="4" name="TemplateVersion">
    <vt:lpwstr>R1A</vt:lpwstr>
  </property>
  <property fmtid="{D5CDD505-2E9C-101B-9397-08002B2CF9AE}" pid="5" name="EmbeddedFonts">
    <vt:bool>true</vt:bool>
  </property>
  <property fmtid="{D5CDD505-2E9C-101B-9397-08002B2CF9AE}" pid="6" name="FooterType">
    <vt:lpwstr>PresTemp</vt:lpwstr>
  </property>
  <property fmtid="{D5CDD505-2E9C-101B-9397-08002B2CF9AE}" pid="7" name="UsedFont">
    <vt:lpwstr>Ericsson Capital TT</vt:lpwstr>
  </property>
  <property fmtid="{D5CDD505-2E9C-101B-9397-08002B2CF9AE}" pid="8" name="x">
    <vt:lpwstr>1</vt:lpwstr>
  </property>
  <property fmtid="{D5CDD505-2E9C-101B-9397-08002B2CF9AE}" pid="9" name="White">
    <vt:bool>true</vt:bool>
  </property>
  <property fmtid="{D5CDD505-2E9C-101B-9397-08002B2CF9AE}" pid="10" name="chkMetaData">
    <vt:bool>false</vt:bool>
  </property>
  <property fmtid="{D5CDD505-2E9C-101B-9397-08002B2CF9AE}" pid="11" name="chkTaglines">
    <vt:bool>false</vt:bool>
  </property>
  <property fmtid="{D5CDD505-2E9C-101B-9397-08002B2CF9AE}" pid="12" name="SecurityClass">
    <vt:lpwstr>Ericsson Confidential</vt:lpwstr>
  </property>
  <property fmtid="{D5CDD505-2E9C-101B-9397-08002B2CF9AE}" pid="13" name="txtConfLabel">
    <vt:lpwstr>Ericsson Confidential</vt:lpwstr>
  </property>
  <property fmtid="{D5CDD505-2E9C-101B-9397-08002B2CF9AE}" pid="14" name="optUseConfClass">
    <vt:bool>true</vt:bool>
  </property>
  <property fmtid="{D5CDD505-2E9C-101B-9397-08002B2CF9AE}" pid="15" name="optUseConfLabel">
    <vt:bool>false</vt:bool>
  </property>
  <property fmtid="{D5CDD505-2E9C-101B-9397-08002B2CF9AE}" pid="16" name="optFooterCVLDocNo">
    <vt:bool>true</vt:bool>
  </property>
  <property fmtid="{D5CDD505-2E9C-101B-9397-08002B2CF9AE}" pid="17" name="optFooterCVLCopyright">
    <vt:bool>false</vt:bool>
  </property>
  <property fmtid="{D5CDD505-2E9C-101B-9397-08002B2CF9AE}" pid="18" name="optEnterText1">
    <vt:bool>false</vt:bool>
  </property>
  <property fmtid="{D5CDD505-2E9C-101B-9397-08002B2CF9AE}" pid="19" name="optFooterCVLConfLabel">
    <vt:bool>true</vt:bool>
  </property>
  <property fmtid="{D5CDD505-2E9C-101B-9397-08002B2CF9AE}" pid="20" name="optEnterText2">
    <vt:bool>false</vt:bool>
  </property>
  <property fmtid="{D5CDD505-2E9C-101B-9397-08002B2CF9AE}" pid="21" name="optFooterCVLTitle">
    <vt:bool>false</vt:bool>
  </property>
  <property fmtid="{D5CDD505-2E9C-101B-9397-08002B2CF9AE}" pid="22" name="optFooterCVLPrep">
    <vt:bool>true</vt:bool>
  </property>
  <property fmtid="{D5CDD505-2E9C-101B-9397-08002B2CF9AE}" pid="23" name="optEnterText3">
    <vt:bool>false</vt:bool>
  </property>
  <property fmtid="{D5CDD505-2E9C-101B-9397-08002B2CF9AE}" pid="24" name="optFooterCVLDate">
    <vt:bool>false</vt:bool>
  </property>
  <property fmtid="{D5CDD505-2E9C-101B-9397-08002B2CF9AE}" pid="25" name="optEnterText4">
    <vt:bool>true</vt:bool>
  </property>
  <property fmtid="{D5CDD505-2E9C-101B-9397-08002B2CF9AE}" pid="26" name="LeftFooterField">
    <vt:lpwstr/>
  </property>
  <property fmtid="{D5CDD505-2E9C-101B-9397-08002B2CF9AE}" pid="27" name="MiddleFooterField">
    <vt:lpwstr>Ericsson Confidential</vt:lpwstr>
  </property>
  <property fmtid="{D5CDD505-2E9C-101B-9397-08002B2CF9AE}" pid="28" name="RightFooterField">
    <vt:lpwstr>LME/DOS Timsäter</vt:lpwstr>
  </property>
  <property fmtid="{D5CDD505-2E9C-101B-9397-08002B2CF9AE}" pid="29" name="RightFooterField2">
    <vt:lpwstr>2015-05-07</vt:lpwstr>
  </property>
  <property fmtid="{D5CDD505-2E9C-101B-9397-08002B2CF9AE}" pid="30" name="TotalNumb">
    <vt:bool>false</vt:bool>
  </property>
  <property fmtid="{D5CDD505-2E9C-101B-9397-08002B2CF9AE}" pid="31" name="Pages">
    <vt:bool>true</vt:bool>
  </property>
  <property fmtid="{D5CDD505-2E9C-101B-9397-08002B2CF9AE}" pid="32" name="DocumentType2">
    <vt:lpwstr>Presentation2011</vt:lpwstr>
  </property>
  <property fmtid="{D5CDD505-2E9C-101B-9397-08002B2CF9AE}" pid="33" name="TemplateName2">
    <vt:lpwstr>CXC 173 2731/1</vt:lpwstr>
  </property>
  <property fmtid="{D5CDD505-2E9C-101B-9397-08002B2CF9AE}" pid="34" name="TemplateVersion2">
    <vt:lpwstr>R1A</vt:lpwstr>
  </property>
  <property fmtid="{D5CDD505-2E9C-101B-9397-08002B2CF9AE}" pid="35" name="PackageNo">
    <vt:lpwstr>LXA 119 603</vt:lpwstr>
  </property>
  <property fmtid="{D5CDD505-2E9C-101B-9397-08002B2CF9AE}" pid="36" name="PackageVersion">
    <vt:lpwstr>R4A</vt:lpwstr>
  </property>
  <property fmtid="{D5CDD505-2E9C-101B-9397-08002B2CF9AE}" pid="37" name="Prepared">
    <vt:lpwstr>LME/DOS Timsäter</vt:lpwstr>
  </property>
  <property fmtid="{D5CDD505-2E9C-101B-9397-08002B2CF9AE}" pid="38" name="ApprovedBy">
    <vt:lpwstr/>
  </property>
  <property fmtid="{D5CDD505-2E9C-101B-9397-08002B2CF9AE}" pid="39" name="DocNo">
    <vt:lpwstr/>
  </property>
  <property fmtid="{D5CDD505-2E9C-101B-9397-08002B2CF9AE}" pid="40" name="Checked">
    <vt:lpwstr/>
  </property>
  <property fmtid="{D5CDD505-2E9C-101B-9397-08002B2CF9AE}" pid="41" name="Revision">
    <vt:lpwstr>PA1</vt:lpwstr>
  </property>
  <property fmtid="{D5CDD505-2E9C-101B-9397-08002B2CF9AE}" pid="42" name="DocName">
    <vt:lpwstr/>
  </property>
  <property fmtid="{D5CDD505-2E9C-101B-9397-08002B2CF9AE}" pid="43" name="Title">
    <vt:lpwstr/>
  </property>
  <property fmtid="{D5CDD505-2E9C-101B-9397-08002B2CF9AE}" pid="44" name="Date">
    <vt:lpwstr>2015-05-07</vt:lpwstr>
  </property>
  <property fmtid="{D5CDD505-2E9C-101B-9397-08002B2CF9AE}" pid="45" name="Reference">
    <vt:lpwstr/>
  </property>
  <property fmtid="{D5CDD505-2E9C-101B-9397-08002B2CF9AE}" pid="46" name="Keyword">
    <vt:lpwstr/>
  </property>
  <property fmtid="{D5CDD505-2E9C-101B-9397-08002B2CF9AE}" pid="47" name="UpdateProcess">
    <vt:lpwstr>End</vt:lpwstr>
  </property>
</Properties>
</file>