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377F6-DD04-194D-B539-456CDBC61D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FBA67-6596-294D-BDED-810A13B8C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8A11A-712D-9E40-9D42-EF4D73A02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571A5-030D-7747-82B2-8681A7C4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3E4D8-68EA-164F-AAA7-D977CE2B7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6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777D-4456-A142-B99E-ED7DE7E57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4EEEE8-296D-004E-8389-56C7A86AE7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0F9A3-8EB0-434F-B7EA-95E2C614D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5A1F77-AA96-D049-A385-7A0A2FDDD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A9AC9-ADC5-5741-AF66-3912E1579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5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DB75B8-C7BE-004D-8DC4-33600DA292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C1BF4E-6BF1-154D-9B3A-442B81855C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9E37A0-8904-9643-B901-B67399E6D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68C08-C704-1341-83FF-D1043B70C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344F4-79BE-4C45-B67C-027A2F08C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0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51491-F295-B142-AD30-AD66F2234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6D00-CA12-E348-BF19-0ED5960363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94B95-9861-2A45-8621-1167DECFF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04B70-F55B-754E-9541-254C55434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0592-3443-CA43-8B45-129041692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1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A580D-FB5F-C542-BFF8-8BAFBD8E3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1A21C7-6302-DC44-9353-2151E032CA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D01ED-5238-8E49-B609-6CD2DFEA7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B54A26-6CAF-5F4F-ABF0-ED60FFA36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ED17A-1FB1-9044-863D-A79BEA7A7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43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2F79C-E69D-8C44-BF63-FD20DB7E6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B59FC-7810-9D4A-8A8C-AB6672147E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57F3A4-9A55-A948-93B3-6D959EDBC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1BB696-A93F-BE49-A166-4641B754F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0CF342-CC3F-5F4C-9059-D4F53F33D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CFED2B-B2D7-B841-82EB-14BBBC5FB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6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292BE-F8AB-054A-85FD-BEA15F43A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2CA66F-0A46-9846-82E5-DA5BD3357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43248-9EDB-6142-866F-D745FFE366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0947E4-DEB9-A444-A358-8F3FC630BC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5BF458-72F1-4841-83A8-3E50C0311C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068F-F22C-5E46-8622-073BD1815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E1DF6C-A228-FD44-98CC-813AF257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3FE3F8-C792-9045-A7EC-1AF893173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37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3B71D-D877-7B47-8375-C450700BC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ED90AC-D882-944D-9C7B-0F077CA08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2C0494-8864-9C43-A6C8-496A02D0D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7FB1F2-BB39-1041-BCA9-2AD3E83B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967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4397BE-AFFD-8B4C-BE0F-F22D8FC18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972841-19E3-F04F-84F6-A34D80827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0E003-5834-7442-AEEF-D18F0CE15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4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3331E-916A-DE4E-9A5F-4F2736503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F5002-63F1-F047-BD37-161986F4E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637FB-E084-294E-B227-5B2C67304D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706A69-B2B2-BF41-B69C-D1B62474A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471668-8073-5240-87B3-6CE0E5F5C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8AC20C-64B5-3249-B67E-F78970EEF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483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59598-9162-CD44-99DF-6E5AF4B9E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786553-A95B-294C-854F-798D88A80E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C68298-A306-5648-9F72-9A51881AE2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6E6706-789C-264C-90BF-1E49BDD6D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DB763-800B-D346-8FA6-303D9EFBB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1CFB58-4D40-5C44-A735-E822CDAAC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7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3B9F8C-A01E-B046-A257-D939EA255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97C6FF-D511-5B4B-972D-FFA3CC0750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9CCB0-9475-D642-B95F-6A0112057F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FC143-6F5B-8240-B320-2CE4659FEFB9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D8B14-D811-C444-84F7-F9598C6D8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D65E4-79CE-BA48-B9FC-1F1C7A4AAC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FE3B4-5648-1D49-8E66-8142F36106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E266E-FF53-5946-85F4-71C0E55FA6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Observations from SMPTE 2019 Technical Conference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C3B995-675C-4248-98B4-3C0EA95E9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50496" y="4356172"/>
            <a:ext cx="2358886" cy="776702"/>
          </a:xfrm>
        </p:spPr>
        <p:txBody>
          <a:bodyPr/>
          <a:lstStyle/>
          <a:p>
            <a:r>
              <a:rPr lang="en-US" dirty="0"/>
              <a:t>Glenn </a:t>
            </a:r>
            <a:r>
              <a:rPr lang="en-US" dirty="0" err="1"/>
              <a:t>Deen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E2D6B4-1F97-3240-B66C-262D9F3C45C1}"/>
              </a:ext>
            </a:extLst>
          </p:cNvPr>
          <p:cNvSpPr txBox="1"/>
          <p:nvPr/>
        </p:nvSpPr>
        <p:spPr>
          <a:xfrm>
            <a:off x="6808303" y="3826566"/>
            <a:ext cx="4296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MOPs @ IETF 106 Singapore</a:t>
            </a:r>
          </a:p>
        </p:txBody>
      </p:sp>
    </p:spTree>
    <p:extLst>
      <p:ext uri="{BB962C8B-B14F-4D97-AF65-F5344CB8AC3E}">
        <p14:creationId xmlns:p14="http://schemas.microsoft.com/office/powerpoint/2010/main" val="286054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03A547-1AFD-5340-A443-F881246FBE58}"/>
              </a:ext>
            </a:extLst>
          </p:cNvPr>
          <p:cNvSpPr txBox="1"/>
          <p:nvPr/>
        </p:nvSpPr>
        <p:spPr>
          <a:xfrm>
            <a:off x="974035" y="1202634"/>
            <a:ext cx="664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SMPTE 2019 Technical Conference held October 21-24 in Los Angeles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24326D-09EF-1942-8C09-3DBA67906E4E}"/>
              </a:ext>
            </a:extLst>
          </p:cNvPr>
          <p:cNvSpPr txBox="1"/>
          <p:nvPr/>
        </p:nvSpPr>
        <p:spPr>
          <a:xfrm>
            <a:off x="974035" y="1851991"/>
            <a:ext cx="810760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Key observations that relate to MOPs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Professional video’s SMPTE 2110 shift to IP Networks continues </a:t>
            </a:r>
          </a:p>
          <a:p>
            <a:pPr lvl="1"/>
            <a:r>
              <a:rPr lang="en-US" dirty="0"/>
              <a:t>	- Several talks/papers on deployment experiences</a:t>
            </a:r>
          </a:p>
          <a:p>
            <a:pPr lvl="1"/>
            <a:r>
              <a:rPr lang="en-US" dirty="0"/>
              <a:t>	- Both Production and Distribution 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Time distribution/synchronization remains an area of active discussion</a:t>
            </a:r>
          </a:p>
          <a:p>
            <a:r>
              <a:rPr lang="en-US" dirty="0"/>
              <a:t>	- Old non-IP world provided time </a:t>
            </a:r>
          </a:p>
          <a:p>
            <a:r>
              <a:rPr lang="en-US" dirty="0"/>
              <a:t> 	- IP does not</a:t>
            </a:r>
          </a:p>
          <a:p>
            <a:r>
              <a:rPr lang="en-US" dirty="0"/>
              <a:t>	- Much discussion on time service options and technologies</a:t>
            </a:r>
          </a:p>
          <a:p>
            <a:r>
              <a:rPr lang="en-US" dirty="0"/>
              <a:t>	- PTP (Precision Time Protocol) is the popular method but others also exist </a:t>
            </a:r>
          </a:p>
          <a:p>
            <a:endParaRPr lang="en-US" dirty="0"/>
          </a:p>
          <a:p>
            <a:r>
              <a:rPr lang="en-US" dirty="0"/>
              <a:t>3. IPv6 was mentioned by several speakers!</a:t>
            </a:r>
          </a:p>
          <a:p>
            <a:r>
              <a:rPr lang="en-US" dirty="0"/>
              <a:t>	- Still not pervasive but awareness and interest is growing</a:t>
            </a:r>
          </a:p>
        </p:txBody>
      </p:sp>
    </p:spTree>
    <p:extLst>
      <p:ext uri="{BB962C8B-B14F-4D97-AF65-F5344CB8AC3E}">
        <p14:creationId xmlns:p14="http://schemas.microsoft.com/office/powerpoint/2010/main" val="773084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122</Words>
  <Application>Microsoft Macintosh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Observations from SMPTE 2019 Technical Conference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Observations from SMPTE 2019 Technical Conference</dc:title>
  <dc:creator>Deen, Glenn (NBCUniversal)</dc:creator>
  <cp:lastModifiedBy>Deen, Glenn (NBCUniversal)</cp:lastModifiedBy>
  <cp:revision>4</cp:revision>
  <dcterms:created xsi:type="dcterms:W3CDTF">2019-11-20T03:55:26Z</dcterms:created>
  <dcterms:modified xsi:type="dcterms:W3CDTF">2019-11-20T05:49:00Z</dcterms:modified>
</cp:coreProperties>
</file>