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2" r:id="rId4"/>
    <p:sldId id="261" r:id="rId5"/>
    <p:sldId id="263" r:id="rId6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6"/>
  </p:normalViewPr>
  <p:slideViewPr>
    <p:cSldViewPr snapToGrid="0" snapToObjects="1">
      <p:cViewPr varScale="1">
        <p:scale>
          <a:sx n="141" d="100"/>
          <a:sy n="141" d="100"/>
        </p:scale>
        <p:origin x="120" y="3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310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9CF90-CF84-423E-B618-2A6FF23F58E2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4A285-9D1A-41A5-9CAB-45C41BE3C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950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518AF-CDA4-499A-B66D-34332987A4FB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07458-23F0-4F86-AF9A-2D856D6F60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692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90079-C764-454C-9178-EC148F8EE6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3CA6CB-8A39-B54D-B887-FB87EAC62A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4B1DD-1411-4A6A-BDD7-EEFC5420A482}" type="datetime1">
              <a:rPr lang="en-US" smtClean="0"/>
              <a:t>7/28/2020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900" b="1" dirty="0" err="1" smtClean="0"/>
              <a:t>draft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ietf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lpwan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schc</a:t>
            </a:r>
            <a:r>
              <a:rPr lang="fr-FR" sz="900" b="1" dirty="0" smtClean="0"/>
              <a:t>-over-LoRaWAN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60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DBE50-0E84-A444-973B-6C8150717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3883DE-931B-9A4A-A3D1-C4888D0DBD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EA0626-EBD9-F645-AF44-D19CFAFBC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560C3-7DBF-42D6-B907-9040057E5893}" type="datetime1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21F633-A73E-8845-BAB0-7D1F8C49E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900" b="1" dirty="0" err="1" smtClean="0"/>
              <a:t>draft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ietf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lpwan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schc</a:t>
            </a:r>
            <a:r>
              <a:rPr lang="fr-FR" sz="900" b="1" dirty="0" smtClean="0"/>
              <a:t>-over-LoRaWAN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8CFAA-BFEE-9243-97C6-00137E863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69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B3F7A1-9E54-2746-BFAA-7C0BC61D77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0FC364-552F-DA46-B92C-FF98C0C3BD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CA108-0772-4441-907C-33BA9FC78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EC5B2-4F9A-45D7-8123-194E3715864F}" type="datetime1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38B48-A16A-9E42-B588-EF3A41556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900" b="1" dirty="0" err="1" smtClean="0"/>
              <a:t>draft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ietf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lpwan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schc</a:t>
            </a:r>
            <a:r>
              <a:rPr lang="fr-FR" sz="900" b="1" dirty="0" smtClean="0"/>
              <a:t>-over-LoRaWAN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A19F2B-F9EE-8042-954E-D3B8FC9EC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952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86345-849C-8249-B7A8-F8B10CAD4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EA4D8-2F61-9743-B1EE-9F82484DC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E9BB3-E83C-C441-95F8-BD5914B1C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BD82F-F038-4054-8F9A-DDAF8EEE67C1}" type="datetime1">
              <a:rPr lang="en-US" smtClean="0"/>
              <a:t>7/28/2020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72E10-F2BD-C04E-A77C-7241C1158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48009-AE4A-1045-AB42-15A7D671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900" b="1" dirty="0" err="1" smtClean="0"/>
              <a:t>draft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ietf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lpwan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schc</a:t>
            </a:r>
            <a:r>
              <a:rPr lang="fr-FR" sz="900" b="1" dirty="0" smtClean="0"/>
              <a:t>-over-LoRaWAN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73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4625D-C74E-A947-8352-D59A3F933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A42C0E-C94D-F441-87D2-29FE0AFB9F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436B85-7D57-BA4E-AEA1-9202CDE93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09186-32EB-43D7-8C56-DE6EC77C5159}" type="datetime1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F6653-AC66-D34B-9C20-B6DE00E7B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900" b="1" dirty="0" err="1" smtClean="0"/>
              <a:t>draft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ietf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lpwan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schc</a:t>
            </a:r>
            <a:r>
              <a:rPr lang="fr-FR" sz="900" b="1" dirty="0" smtClean="0"/>
              <a:t>-over-LoRaWAN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25BCD4-B660-2F43-85C8-01F3E1122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666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6075A-8AE5-F04A-B7C6-D1388819D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666101-BC9F-984F-B01B-D846956961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3DDB8-B104-F44C-887E-DABB53FB2F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3F8656-1D4B-5546-B970-FE520153A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02FFC-AA01-45C3-BEA8-A47416FAF536}" type="datetime1">
              <a:rPr lang="en-US" smtClean="0"/>
              <a:t>7/28/2020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34D50A-56FC-1B45-BED0-694EDD4E3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900" b="1" dirty="0" err="1" smtClean="0"/>
              <a:t>draft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ietf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lpwan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schc</a:t>
            </a:r>
            <a:r>
              <a:rPr lang="fr-FR" sz="900" b="1" dirty="0" smtClean="0"/>
              <a:t>-over-LoRaWAN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D62F9F-1F39-AA4F-B873-6D7CF095C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075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77A4C-136B-1B4A-95DE-373CAA2D2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DDAF61-97E1-2A46-B6D0-240BDE74A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FA6190-5FE0-B240-B931-7A00C53EB8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DC32E3-C61D-7044-B52B-9095484DA5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088208-AAD9-1C48-85B4-A48284F9ED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9BEA7B-76BE-B34A-8A0C-D750F64AA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1BD57-DFDB-4AA7-9220-AC2E45146BCE}" type="datetime1">
              <a:rPr lang="en-US" smtClean="0"/>
              <a:t>7/28/2020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3AF93-42C0-8948-BEFC-0113408B6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900" b="1" dirty="0" err="1" smtClean="0"/>
              <a:t>draft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ietf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lpwan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schc</a:t>
            </a:r>
            <a:r>
              <a:rPr lang="fr-FR" sz="900" b="1" dirty="0" smtClean="0"/>
              <a:t>-over-LoRaWAN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6317EB-730D-7545-B606-EB4C8DF6A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52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4DBF1-3B12-054D-ACB8-AAA4D5E83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43883-25F1-7142-80BA-A194AF6AB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1BC90-E354-4ED5-A56A-2A6B0A5FAF5B}" type="datetime1">
              <a:rPr lang="en-US" smtClean="0"/>
              <a:t>7/28/2020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5938D4-98DA-D648-A467-19875BF83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900" b="1" dirty="0" err="1" smtClean="0"/>
              <a:t>draft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ietf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lpwan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schc</a:t>
            </a:r>
            <a:r>
              <a:rPr lang="fr-FR" sz="900" b="1" dirty="0" smtClean="0"/>
              <a:t>-over-LoRaWAN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205A5B-27D8-2347-8A0A-1215267BB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890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6E29F7-522C-D943-AFED-4A37614EF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8B9A1-EDA2-4749-8F38-6484C2528604}" type="datetime1">
              <a:rPr lang="en-US" smtClean="0"/>
              <a:t>7/28/2020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B18D28-29D1-DC4B-BAAB-BEECD2278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900" b="1" dirty="0" err="1" smtClean="0"/>
              <a:t>draft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ietf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lpwan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schc</a:t>
            </a:r>
            <a:r>
              <a:rPr lang="fr-FR" sz="900" b="1" dirty="0" smtClean="0"/>
              <a:t>-over-LoRaWAN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5F1692-598E-5445-9CEC-25FE8B228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278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81495-5143-0141-80DD-641B08663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A52128-2757-384F-BD7B-C2B526305B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D8649F-CCD2-D74D-AEA6-246F6874AC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8216D5-CA1A-644D-A8D3-636D1D9EB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1A8E-CDB6-4A46-A57B-0A2EFB242F38}" type="datetime1">
              <a:rPr lang="en-US" smtClean="0"/>
              <a:t>7/28/2020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4AB96C-9F16-0C4F-AA00-D130BC452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900" b="1" dirty="0" err="1" smtClean="0"/>
              <a:t>draft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ietf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lpwan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schc</a:t>
            </a:r>
            <a:r>
              <a:rPr lang="fr-FR" sz="900" b="1" dirty="0" smtClean="0"/>
              <a:t>-over-LoRaWAN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D70D9-C455-C742-A48B-318BB468A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01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A64DF-2C32-5C49-96B4-044750886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82AD94-93BD-6042-9E0E-BFAE7FEF4E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D4A906-41D2-1E49-A55F-B161C81A68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661FFA-1FA8-F049-BBD0-A30A7D5DC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30782-759D-4F7F-AAB2-83BD3C75E2EB}" type="datetime1">
              <a:rPr lang="en-US" smtClean="0"/>
              <a:t>7/28/2020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F177D5-220C-194A-ACA5-071523E43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900" b="1" dirty="0" err="1" smtClean="0"/>
              <a:t>draft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ietf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lpwan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schc</a:t>
            </a:r>
            <a:r>
              <a:rPr lang="fr-FR" sz="900" b="1" dirty="0" smtClean="0"/>
              <a:t>-over-LoRaWAN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BE05E9-1E4B-824B-BD83-F60B898E7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216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A172-CB5C-0E44-93E5-C2BA605EC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CFC747-4BFD-AA4E-984F-C8A49498E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792CA0-CEF0-7442-8794-1AC5228692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5359B-5F50-4054-8D7F-C16409CFBABD}" type="datetime1">
              <a:rPr lang="en-US" smtClean="0"/>
              <a:t>7/28/2020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2AAEE-6A9D-9846-9B63-7C2ADB6CE5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z="900" b="1" dirty="0" err="1" smtClean="0"/>
              <a:t>draft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ietf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lpwan</a:t>
            </a:r>
            <a:r>
              <a:rPr lang="fr-FR" sz="900" b="1" dirty="0" smtClean="0"/>
              <a:t>-</a:t>
            </a:r>
            <a:r>
              <a:rPr lang="fr-FR" sz="900" b="1" dirty="0" err="1" smtClean="0"/>
              <a:t>schc</a:t>
            </a:r>
            <a:r>
              <a:rPr lang="fr-FR" sz="900" b="1" dirty="0" smtClean="0"/>
              <a:t>-over-LoRaWAN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D2E1D-C1FE-E740-A507-44109C66CC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636" y="25004"/>
            <a:ext cx="1139429" cy="351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0" y="4912668"/>
            <a:ext cx="1326325" cy="238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100" dirty="0" smtClean="0">
                <a:cs typeface="Arial" panose="020B0604020202020204" pitchFamily="34" charset="0"/>
              </a:rPr>
              <a:t>LPWAN@IETF108</a:t>
            </a:r>
            <a:endParaRPr lang="en-US" altLang="en-US" sz="11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342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FE55F-568D-7545-BC7D-59B37313AC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129268"/>
          </a:xfrm>
        </p:spPr>
        <p:txBody>
          <a:bodyPr>
            <a:normAutofit/>
          </a:bodyPr>
          <a:lstStyle/>
          <a:p>
            <a:r>
              <a:rPr lang="fr-FR" sz="3000" b="1" dirty="0" err="1" smtClean="0"/>
              <a:t>draft</a:t>
            </a:r>
            <a:r>
              <a:rPr lang="fr-FR" sz="3000" b="1" dirty="0" smtClean="0"/>
              <a:t>-</a:t>
            </a:r>
            <a:r>
              <a:rPr lang="fr-FR" sz="3000" b="1" dirty="0" err="1" smtClean="0"/>
              <a:t>ietf</a:t>
            </a:r>
            <a:r>
              <a:rPr lang="fr-FR" sz="3000" b="1" dirty="0" smtClean="0"/>
              <a:t>-</a:t>
            </a:r>
            <a:r>
              <a:rPr lang="fr-FR" sz="3000" b="1" dirty="0" err="1" smtClean="0"/>
              <a:t>lpwan</a:t>
            </a:r>
            <a:r>
              <a:rPr lang="fr-FR" sz="3000" b="1" dirty="0" smtClean="0"/>
              <a:t>-</a:t>
            </a:r>
            <a:r>
              <a:rPr lang="fr-FR" sz="3000" b="1" dirty="0" err="1" smtClean="0"/>
              <a:t>schc</a:t>
            </a:r>
            <a:r>
              <a:rPr lang="fr-FR" sz="3000" b="1" dirty="0" smtClean="0"/>
              <a:t>-</a:t>
            </a:r>
            <a:r>
              <a:rPr lang="fr-FR" sz="3000" b="1" dirty="0" smtClean="0"/>
              <a:t>over-LoRaWAN</a:t>
            </a:r>
            <a:endParaRPr lang="fr-FR" sz="3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38F938-8B01-EE4E-BCD8-45175678EC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Olivier Gimenez</a:t>
            </a:r>
          </a:p>
          <a:p>
            <a:r>
              <a:rPr lang="en-GB" dirty="0" smtClean="0"/>
              <a:t>Ivaylo Petrov</a:t>
            </a:r>
            <a:endParaRPr lang="fr-FR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35680" y="4646507"/>
            <a:ext cx="2072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IETF-108, July 30</a:t>
            </a:r>
            <a:r>
              <a:rPr lang="fr-FR" b="1" baseline="30000" dirty="0"/>
              <a:t>th</a:t>
            </a:r>
            <a:r>
              <a:rPr lang="fr-FR" b="1" dirty="0"/>
              <a:t>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903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C7AB2-E7C2-8647-8876-6AE95AD05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Agenda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7D9CB-4204-5642-9492-A3D9CD0EBB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Changes since IETF-107</a:t>
            </a:r>
          </a:p>
          <a:p>
            <a:r>
              <a:rPr lang="en-US" dirty="0" smtClean="0"/>
              <a:t>Next steps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FF71D-4EB3-4C3D-9F31-80F8E9358335}"/>
              </a:ext>
            </a:extLst>
          </p:cNvPr>
          <p:cNvSpPr txBox="1">
            <a:spLocks/>
          </p:cNvSpPr>
          <p:nvPr/>
        </p:nvSpPr>
        <p:spPr>
          <a:xfrm>
            <a:off x="6863586" y="4836957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3D7CE35-1867-2742-9862-5460C410314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900" b="1" smtClean="0"/>
              <a:t>draft-ietf-lpwan-schc-over-LoRaWAN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364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4246" y="1459384"/>
            <a:ext cx="202897" cy="916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BAC7AB2-E7C2-8647-8876-6AE95AD05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Changes since IETF-107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7D9CB-4204-5642-9492-A3D9CD0EBB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Last call on draft-007 : thanks to all reviewers !</a:t>
            </a:r>
          </a:p>
          <a:p>
            <a:r>
              <a:rPr lang="en-US" dirty="0" smtClean="0"/>
              <a:t>Published draft-08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FF71D-4EB3-4C3D-9F31-80F8E9358335}"/>
              </a:ext>
            </a:extLst>
          </p:cNvPr>
          <p:cNvSpPr txBox="1">
            <a:spLocks/>
          </p:cNvSpPr>
          <p:nvPr/>
        </p:nvSpPr>
        <p:spPr>
          <a:xfrm>
            <a:off x="6863586" y="4836957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3D7CE35-1867-2742-9862-5460C410314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900" b="1" smtClean="0"/>
              <a:t>draft-ietf-lpwan-schc-over-LoRaWAN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650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7D9CB-4204-5642-9492-A3D9CD0EBB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Add uplink All-1 example with last tile</a:t>
            </a:r>
          </a:p>
          <a:p>
            <a:r>
              <a:rPr lang="en-GB" dirty="0"/>
              <a:t>Fixed IID example</a:t>
            </a:r>
          </a:p>
          <a:p>
            <a:r>
              <a:rPr lang="en-GB" dirty="0"/>
              <a:t>Use RFC8376 terminology</a:t>
            </a:r>
          </a:p>
          <a:p>
            <a:r>
              <a:rPr lang="en-GB" dirty="0"/>
              <a:t>List all bitmap possibilities in SCHC ACK example</a:t>
            </a:r>
          </a:p>
          <a:p>
            <a:r>
              <a:rPr lang="en-GB" dirty="0"/>
              <a:t>Add payload to downlink All-1 example</a:t>
            </a:r>
          </a:p>
          <a:p>
            <a:r>
              <a:rPr lang="en-GB" dirty="0"/>
              <a:t>Fixed </a:t>
            </a:r>
            <a:r>
              <a:rPr lang="en-GB" dirty="0" smtClean="0"/>
              <a:t>nits </a:t>
            </a:r>
            <a:r>
              <a:rPr lang="en-GB" dirty="0"/>
              <a:t>and typos</a:t>
            </a:r>
          </a:p>
          <a:p>
            <a:r>
              <a:rPr lang="en-GB" dirty="0"/>
              <a:t>Specified </a:t>
            </a:r>
            <a:r>
              <a:rPr lang="en-GB" dirty="0" err="1"/>
              <a:t>retransmition</a:t>
            </a:r>
            <a:r>
              <a:rPr lang="en-GB" dirty="0"/>
              <a:t> timer</a:t>
            </a:r>
          </a:p>
          <a:p>
            <a:r>
              <a:rPr lang="en-GB" dirty="0"/>
              <a:t>Clarified downlink opportunity, other frag. parameters</a:t>
            </a:r>
          </a:p>
          <a:p>
            <a:r>
              <a:rPr lang="en-GB" dirty="0"/>
              <a:t>Described all RFC8724 Annex </a:t>
            </a:r>
            <a:r>
              <a:rPr lang="en-GB" dirty="0" smtClean="0"/>
              <a:t>D parameters</a:t>
            </a:r>
            <a:endParaRPr lang="en-GB" dirty="0"/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AC7AB2-E7C2-8647-8876-6AE95AD05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Draft-08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FF71D-4EB3-4C3D-9F31-80F8E9358335}"/>
              </a:ext>
            </a:extLst>
          </p:cNvPr>
          <p:cNvSpPr txBox="1">
            <a:spLocks/>
          </p:cNvSpPr>
          <p:nvPr/>
        </p:nvSpPr>
        <p:spPr>
          <a:xfrm>
            <a:off x="6863586" y="4836957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3D7CE35-1867-2742-9862-5460C410314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900" b="1" smtClean="0"/>
              <a:t>draft-ietf-lpwan-schc-over-LoRaWAN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909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7D9CB-4204-5642-9492-A3D9CD0EBB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Comments on draft-08 ?</a:t>
            </a:r>
            <a:endParaRPr lang="en-US" dirty="0" smtClean="0"/>
          </a:p>
          <a:p>
            <a:r>
              <a:rPr lang="en-US" dirty="0" smtClean="0"/>
              <a:t>End WG last call ?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AC7AB2-E7C2-8647-8876-6AE95AD05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FF71D-4EB3-4C3D-9F31-80F8E9358335}"/>
              </a:ext>
            </a:extLst>
          </p:cNvPr>
          <p:cNvSpPr txBox="1">
            <a:spLocks/>
          </p:cNvSpPr>
          <p:nvPr/>
        </p:nvSpPr>
        <p:spPr>
          <a:xfrm>
            <a:off x="6863586" y="4836957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3D7CE35-1867-2742-9862-5460C410314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900" b="1" smtClean="0"/>
              <a:t>draft-ietf-lpwan-schc-over-LoRaWAN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04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99</Words>
  <Application>Microsoft Office PowerPoint</Application>
  <PresentationFormat>On-screen Show (16:9)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ＭＳ Ｐゴシック</vt:lpstr>
      <vt:lpstr>Arial</vt:lpstr>
      <vt:lpstr>Calibri</vt:lpstr>
      <vt:lpstr>Calibri Light</vt:lpstr>
      <vt:lpstr>Office Theme</vt:lpstr>
      <vt:lpstr>draft-ietf-lpwan-schc-over-LoRaWAN</vt:lpstr>
      <vt:lpstr>Agenda</vt:lpstr>
      <vt:lpstr>Changes since IETF-107</vt:lpstr>
      <vt:lpstr>Draft-08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draft-ietf-lpwan-coap-static-context-hc-06</dc:title>
  <dc:creator>Ana Minaburo</dc:creator>
  <cp:lastModifiedBy>Olivier Gimenez</cp:lastModifiedBy>
  <cp:revision>12</cp:revision>
  <dcterms:created xsi:type="dcterms:W3CDTF">2019-03-25T14:37:21Z</dcterms:created>
  <dcterms:modified xsi:type="dcterms:W3CDTF">2020-07-28T09:02:14Z</dcterms:modified>
</cp:coreProperties>
</file>