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493" r:id="rId2"/>
    <p:sldId id="503" r:id="rId3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34" autoAdjust="0"/>
  </p:normalViewPr>
  <p:slideViewPr>
    <p:cSldViewPr snapToGrid="0" snapToObjects="1">
      <p:cViewPr varScale="1">
        <p:scale>
          <a:sx n="90" d="100"/>
          <a:sy n="90" d="100"/>
        </p:scale>
        <p:origin x="171" y="2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9615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03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2039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97656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 smtClean="0">
                <a:cs typeface="Arial" panose="020B0604020202020204" pitchFamily="34" charset="0"/>
              </a:rPr>
              <a:t>Interim,</a:t>
            </a:r>
            <a:r>
              <a:rPr lang="en-US" altLang="en-US" sz="1400" baseline="0" dirty="0" smtClean="0">
                <a:cs typeface="Arial" panose="020B0604020202020204" pitchFamily="34" charset="0"/>
              </a:rPr>
              <a:t> April 26</a:t>
            </a:r>
            <a:r>
              <a:rPr lang="en-US" altLang="en-US" sz="1400" baseline="30000" dirty="0" smtClean="0">
                <a:cs typeface="Arial" panose="020B0604020202020204" pitchFamily="34" charset="0"/>
              </a:rPr>
              <a:t>th</a:t>
            </a:r>
            <a:r>
              <a:rPr lang="en-US" altLang="en-US" sz="1400" baseline="0" dirty="0" smtClean="0">
                <a:cs typeface="Arial" panose="020B0604020202020204" pitchFamily="34" charset="0"/>
              </a:rPr>
              <a:t> 2017</a:t>
            </a:r>
            <a:endParaRPr lang="en-US" altLang="en-US" sz="1400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992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0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cs typeface="Trebuchet MS"/>
              </a:rPr>
              <a:t>PRESENTATION TITLE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latin typeface="+mn-lt"/>
                <a:cs typeface="Trebuchet MS"/>
              </a:rPr>
              <a:t>Authors:</a:t>
            </a:r>
          </a:p>
          <a:p>
            <a:r>
              <a:rPr lang="en-US" sz="2000" dirty="0" smtClean="0">
                <a:latin typeface="+mn-lt"/>
                <a:cs typeface="Trebuchet MS"/>
              </a:rPr>
              <a:t>Author 1 &lt;</a:t>
            </a:r>
            <a:r>
              <a:rPr lang="en-US" sz="2000" dirty="0" err="1" smtClean="0">
                <a:latin typeface="+mn-lt"/>
                <a:cs typeface="Trebuchet MS"/>
              </a:rPr>
              <a:t>mail@example.com</a:t>
            </a:r>
            <a:r>
              <a:rPr lang="en-US" sz="2000" dirty="0" smtClean="0">
                <a:latin typeface="+mn-lt"/>
                <a:cs typeface="Trebuchet MS"/>
              </a:rPr>
              <a:t>&gt;</a:t>
            </a:r>
          </a:p>
          <a:p>
            <a:r>
              <a:rPr lang="en-US" sz="2000" dirty="0">
                <a:cs typeface="Trebuchet MS"/>
              </a:rPr>
              <a:t>Author </a:t>
            </a:r>
            <a:r>
              <a:rPr lang="en-US" sz="2000" dirty="0" smtClean="0">
                <a:cs typeface="Trebuchet MS"/>
              </a:rPr>
              <a:t>2 </a:t>
            </a:r>
            <a:r>
              <a:rPr lang="en-US" sz="2000" dirty="0">
                <a:cs typeface="Trebuchet MS"/>
              </a:rPr>
              <a:t>&lt;</a:t>
            </a:r>
            <a:r>
              <a:rPr lang="en-US" sz="2000" dirty="0" err="1">
                <a:cs typeface="Trebuchet MS"/>
              </a:rPr>
              <a:t>mail@example.com</a:t>
            </a:r>
            <a:r>
              <a:rPr lang="en-US" sz="2000" dirty="0" smtClean="0">
                <a:cs typeface="Trebuchet MS"/>
              </a:rPr>
              <a:t>&gt;</a:t>
            </a:r>
            <a:endParaRPr lang="en-US" sz="2000" dirty="0">
              <a:cs typeface="Trebuchet M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latin typeface="Trebuchet MS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2745945" y="4728823"/>
            <a:ext cx="308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cs typeface="Trebuchet MS"/>
              </a:rPr>
              <a:t>Interim </a:t>
            </a:r>
            <a:r>
              <a:rPr lang="en-US" dirty="0" err="1" smtClean="0">
                <a:cs typeface="Trebuchet MS"/>
              </a:rPr>
              <a:t>Webex</a:t>
            </a:r>
            <a:r>
              <a:rPr lang="en-US" dirty="0" smtClean="0">
                <a:cs typeface="Trebuchet MS"/>
              </a:rPr>
              <a:t>, April 26</a:t>
            </a:r>
            <a:r>
              <a:rPr lang="en-US" baseline="30000" dirty="0" smtClean="0">
                <a:cs typeface="Trebuchet MS"/>
              </a:rPr>
              <a:t>th</a:t>
            </a:r>
            <a:r>
              <a:rPr lang="en-US" dirty="0" smtClean="0">
                <a:cs typeface="Trebuchet MS"/>
              </a:rPr>
              <a:t>, </a:t>
            </a:r>
            <a:r>
              <a:rPr lang="en-US" dirty="0" smtClean="0">
                <a:cs typeface="Trebuchet MS"/>
              </a:rPr>
              <a:t>2017</a:t>
            </a:r>
            <a:endParaRPr lang="en-US" dirty="0"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69102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 1</a:t>
            </a:r>
          </a:p>
          <a:p>
            <a:r>
              <a:rPr lang="en-US" dirty="0" smtClean="0"/>
              <a:t>Text 2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480053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24577</TotalTime>
  <Words>28</Words>
  <Application>Microsoft Office PowerPoint</Application>
  <PresentationFormat>On-screen Show (16:9)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Gill Sans MT</vt:lpstr>
      <vt:lpstr>Trebuchet MS</vt:lpstr>
      <vt:lpstr>1_Thème Office</vt:lpstr>
      <vt:lpstr>PowerPoint Presentation</vt:lpstr>
      <vt:lpstr>Title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Pascal Thubert (pthubert)</cp:lastModifiedBy>
  <cp:revision>2425</cp:revision>
  <dcterms:created xsi:type="dcterms:W3CDTF">2015-06-28T21:58:26Z</dcterms:created>
  <dcterms:modified xsi:type="dcterms:W3CDTF">2017-04-26T07:14:07Z</dcterms:modified>
</cp:coreProperties>
</file>