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70" r:id="rId4"/>
    <p:sldMasterId id="2147483671" r:id="rId5"/>
  </p:sldMasterIdLst>
  <p:notesMasterIdLst>
    <p:notesMasterId r:id="rId12"/>
  </p:notesMasterIdLst>
  <p:sldIdLst>
    <p:sldId id="256" r:id="rId6"/>
    <p:sldId id="257" r:id="rId7"/>
    <p:sldId id="284" r:id="rId8"/>
    <p:sldId id="285" r:id="rId9"/>
    <p:sldId id="282" r:id="rId10"/>
    <p:sldId id="276" r:id="rId11"/>
  </p:sldIdLst>
  <p:sldSz cx="9144000" cy="5143500" type="screen16x9"/>
  <p:notesSz cx="7010400" cy="9296400"/>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AB4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0"/>
    <p:restoredTop sz="96400" autoAdjust="0"/>
  </p:normalViewPr>
  <p:slideViewPr>
    <p:cSldViewPr snapToGrid="0">
      <p:cViewPr varScale="1">
        <p:scale>
          <a:sx n="128" d="100"/>
          <a:sy n="128" d="100"/>
        </p:scale>
        <p:origin x="63" y="543"/>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2.xml"/><Relationship Id="rId15" Type="http://schemas.openxmlformats.org/officeDocument/2006/relationships/theme" Target="theme/theme1.xml"/><Relationship Id="rId10" Type="http://schemas.openxmlformats.org/officeDocument/2006/relationships/slide" Target="slides/slide5.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406400" y="696913"/>
            <a:ext cx="6199188"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lstStyle>
            <a:lvl1pPr lvl="0">
              <a:spcBef>
                <a:spcPts val="0"/>
              </a:spcBef>
              <a:buSzPct val="100000"/>
              <a:buChar char="●"/>
              <a:defRPr sz="1100"/>
            </a:lvl1pPr>
            <a:lvl2pPr lvl="1">
              <a:spcBef>
                <a:spcPts val="0"/>
              </a:spcBef>
              <a:buSzPct val="100000"/>
              <a:buChar char="○"/>
              <a:defRPr sz="1100"/>
            </a:lvl2pPr>
            <a:lvl3pPr lvl="2">
              <a:spcBef>
                <a:spcPts val="0"/>
              </a:spcBef>
              <a:buSzPct val="100000"/>
              <a:buChar char="■"/>
              <a:defRPr sz="1100"/>
            </a:lvl3pPr>
            <a:lvl4pPr lvl="3">
              <a:spcBef>
                <a:spcPts val="0"/>
              </a:spcBef>
              <a:buSzPct val="100000"/>
              <a:buChar char="●"/>
              <a:defRPr sz="1100"/>
            </a:lvl4pPr>
            <a:lvl5pPr lvl="4">
              <a:spcBef>
                <a:spcPts val="0"/>
              </a:spcBef>
              <a:buSzPct val="100000"/>
              <a:buChar char="○"/>
              <a:defRPr sz="1100"/>
            </a:lvl5pPr>
            <a:lvl6pPr lvl="5">
              <a:spcBef>
                <a:spcPts val="0"/>
              </a:spcBef>
              <a:buSzPct val="100000"/>
              <a:buChar char="■"/>
              <a:defRPr sz="1100"/>
            </a:lvl6pPr>
            <a:lvl7pPr lvl="6">
              <a:spcBef>
                <a:spcPts val="0"/>
              </a:spcBef>
              <a:buSzPct val="100000"/>
              <a:buChar char="●"/>
              <a:defRPr sz="1100"/>
            </a:lvl7pPr>
            <a:lvl8pPr lvl="7">
              <a:spcBef>
                <a:spcPts val="0"/>
              </a:spcBef>
              <a:buSzPct val="100000"/>
              <a:buChar char="○"/>
              <a:defRPr sz="1100"/>
            </a:lvl8pPr>
            <a:lvl9pPr lvl="8">
              <a:spcBef>
                <a:spcPts val="0"/>
              </a:spcBef>
              <a:buSzPct val="100000"/>
              <a:buChar char="■"/>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5"/>
        <p:cNvGrpSpPr/>
        <p:nvPr/>
      </p:nvGrpSpPr>
      <p:grpSpPr>
        <a:xfrm>
          <a:off x="0" y="0"/>
          <a:ext cx="0" cy="0"/>
          <a:chOff x="0" y="0"/>
          <a:chExt cx="0" cy="0"/>
        </a:xfrm>
      </p:grpSpPr>
      <p:sp>
        <p:nvSpPr>
          <p:cNvPr id="96" name="Shape 96"/>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97" name="Shape 97"/>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indent="-71177">
              <a:buClr>
                <a:schemeClr val="dk1"/>
              </a:buClr>
              <a:buNone/>
            </a:pPr>
            <a:endParaRPr dirty="0">
              <a:solidFill>
                <a:schemeClr val="dk1"/>
              </a:solidFill>
              <a:latin typeface="Arial"/>
              <a:ea typeface="Arial"/>
              <a:cs typeface="Arial"/>
              <a:sym typeface="Arial"/>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US" dirty="0">
              <a:solidFill>
                <a:schemeClr val="dk1"/>
              </a:solidFill>
              <a:latin typeface="+mn-lt"/>
              <a:ea typeface="Arial"/>
              <a:cs typeface="Arial"/>
              <a:sym typeface="Arial"/>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US" dirty="0">
              <a:solidFill>
                <a:schemeClr val="dk1"/>
              </a:solidFill>
              <a:latin typeface="+mn-lt"/>
              <a:ea typeface="Arial"/>
              <a:cs typeface="Arial"/>
              <a:sym typeface="Arial"/>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US" dirty="0">
              <a:solidFill>
                <a:schemeClr val="dk1"/>
              </a:solidFill>
              <a:latin typeface="+mn-lt"/>
              <a:ea typeface="Arial"/>
              <a:cs typeface="Arial"/>
              <a:sym typeface="Arial"/>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 dirty="0">
              <a:solidFill>
                <a:schemeClr val="dk1"/>
              </a:solidFill>
              <a:latin typeface="Arial"/>
              <a:ea typeface="Arial"/>
              <a:cs typeface="Arial"/>
              <a:sym typeface="Arial"/>
            </a:endParaRPr>
          </a:p>
        </p:txBody>
      </p:sp>
    </p:spTree>
    <p:extLst>
      <p:ext uri="{BB962C8B-B14F-4D97-AF65-F5344CB8AC3E}">
        <p14:creationId xmlns:p14="http://schemas.microsoft.com/office/powerpoint/2010/main" val="371962545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 dirty="0">
              <a:solidFill>
                <a:schemeClr val="dk1"/>
              </a:solidFill>
              <a:latin typeface="Arial"/>
              <a:ea typeface="Arial"/>
              <a:cs typeface="Arial"/>
              <a:sym typeface="Arial"/>
            </a:endParaRPr>
          </a:p>
        </p:txBody>
      </p:sp>
    </p:spTree>
    <p:extLst>
      <p:ext uri="{BB962C8B-B14F-4D97-AF65-F5344CB8AC3E}">
        <p14:creationId xmlns:p14="http://schemas.microsoft.com/office/powerpoint/2010/main" val="386501109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txBox="1">
            <a:spLocks noGrp="1"/>
          </p:cNvSpPr>
          <p:nvPr>
            <p:ph type="ctrTitle"/>
          </p:nvPr>
        </p:nvSpPr>
        <p:spPr>
          <a:xfrm>
            <a:off x="311708" y="744575"/>
            <a:ext cx="8520600" cy="2052600"/>
          </a:xfrm>
          <a:prstGeom prst="rect">
            <a:avLst/>
          </a:prstGeom>
        </p:spPr>
        <p:txBody>
          <a:bodyPr wrap="square" lIns="91425" tIns="91425" rIns="91425" bIns="91425" anchor="b" anchorCtr="0"/>
          <a:lstStyle>
            <a:lvl1pPr lvl="0" algn="ctr">
              <a:spcBef>
                <a:spcPts val="0"/>
              </a:spcBef>
              <a:buSzPct val="100000"/>
              <a:defRPr sz="5200"/>
            </a:lvl1pPr>
            <a:lvl2pPr lvl="1" algn="ctr">
              <a:spcBef>
                <a:spcPts val="0"/>
              </a:spcBef>
              <a:buSzPct val="100000"/>
              <a:defRPr sz="5200"/>
            </a:lvl2pPr>
            <a:lvl3pPr lvl="2" algn="ctr">
              <a:spcBef>
                <a:spcPts val="0"/>
              </a:spcBef>
              <a:buSzPct val="100000"/>
              <a:defRPr sz="5200"/>
            </a:lvl3pPr>
            <a:lvl4pPr lvl="3" algn="ctr">
              <a:spcBef>
                <a:spcPts val="0"/>
              </a:spcBef>
              <a:buSzPct val="100000"/>
              <a:defRPr sz="5200"/>
            </a:lvl4pPr>
            <a:lvl5pPr lvl="4" algn="ctr">
              <a:spcBef>
                <a:spcPts val="0"/>
              </a:spcBef>
              <a:buSzPct val="100000"/>
              <a:defRPr sz="5200"/>
            </a:lvl5pPr>
            <a:lvl6pPr lvl="5" algn="ctr">
              <a:spcBef>
                <a:spcPts val="0"/>
              </a:spcBef>
              <a:buSzPct val="100000"/>
              <a:defRPr sz="5200"/>
            </a:lvl6pPr>
            <a:lvl7pPr lvl="6" algn="ctr">
              <a:spcBef>
                <a:spcPts val="0"/>
              </a:spcBef>
              <a:buSzPct val="100000"/>
              <a:defRPr sz="5200"/>
            </a:lvl7pPr>
            <a:lvl8pPr lvl="7" algn="ctr">
              <a:spcBef>
                <a:spcPts val="0"/>
              </a:spcBef>
              <a:buSzPct val="100000"/>
              <a:defRPr sz="5200"/>
            </a:lvl8pPr>
            <a:lvl9pPr lvl="8" algn="ctr">
              <a:spcBef>
                <a:spcPts val="0"/>
              </a:spcBef>
              <a:buSzPct val="100000"/>
              <a:defRPr sz="5200"/>
            </a:lvl9pPr>
          </a:lstStyle>
          <a:p>
            <a:endParaRPr/>
          </a:p>
        </p:txBody>
      </p:sp>
      <p:sp>
        <p:nvSpPr>
          <p:cNvPr id="11" name="Shape 11"/>
          <p:cNvSpPr txBox="1">
            <a:spLocks noGrp="1"/>
          </p:cNvSpPr>
          <p:nvPr>
            <p:ph type="subTitle" idx="1"/>
          </p:nvPr>
        </p:nvSpPr>
        <p:spPr>
          <a:xfrm>
            <a:off x="311700" y="2834125"/>
            <a:ext cx="8520600" cy="792600"/>
          </a:xfrm>
          <a:prstGeom prst="rect">
            <a:avLst/>
          </a:prstGeom>
        </p:spPr>
        <p:txBody>
          <a:bodyPr wrap="square" lIns="91425" tIns="91425" rIns="91425" bIns="91425" anchor="t" anchorCtr="0"/>
          <a:lstStyle>
            <a:lvl1pPr lvl="0" algn="ctr">
              <a:lnSpc>
                <a:spcPct val="100000"/>
              </a:lnSpc>
              <a:spcBef>
                <a:spcPts val="0"/>
              </a:spcBef>
              <a:spcAft>
                <a:spcPts val="0"/>
              </a:spcAft>
              <a:buSzPct val="100000"/>
              <a:buNone/>
              <a:defRPr sz="2800"/>
            </a:lvl1pPr>
            <a:lvl2pPr lvl="1" algn="ctr">
              <a:lnSpc>
                <a:spcPct val="100000"/>
              </a:lnSpc>
              <a:spcBef>
                <a:spcPts val="0"/>
              </a:spcBef>
              <a:spcAft>
                <a:spcPts val="0"/>
              </a:spcAft>
              <a:buSzPct val="100000"/>
              <a:buNone/>
              <a:defRPr sz="2800"/>
            </a:lvl2pPr>
            <a:lvl3pPr lvl="2" algn="ctr">
              <a:lnSpc>
                <a:spcPct val="100000"/>
              </a:lnSpc>
              <a:spcBef>
                <a:spcPts val="0"/>
              </a:spcBef>
              <a:spcAft>
                <a:spcPts val="0"/>
              </a:spcAft>
              <a:buSzPct val="100000"/>
              <a:buNone/>
              <a:defRPr sz="2800"/>
            </a:lvl3pPr>
            <a:lvl4pPr lvl="3" algn="ctr">
              <a:lnSpc>
                <a:spcPct val="100000"/>
              </a:lnSpc>
              <a:spcBef>
                <a:spcPts val="0"/>
              </a:spcBef>
              <a:spcAft>
                <a:spcPts val="0"/>
              </a:spcAft>
              <a:buSzPct val="100000"/>
              <a:buNone/>
              <a:defRPr sz="2800"/>
            </a:lvl4pPr>
            <a:lvl5pPr lvl="4" algn="ctr">
              <a:lnSpc>
                <a:spcPct val="100000"/>
              </a:lnSpc>
              <a:spcBef>
                <a:spcPts val="0"/>
              </a:spcBef>
              <a:spcAft>
                <a:spcPts val="0"/>
              </a:spcAft>
              <a:buSzPct val="100000"/>
              <a:buNone/>
              <a:defRPr sz="2800"/>
            </a:lvl5pPr>
            <a:lvl6pPr lvl="5" algn="ctr">
              <a:lnSpc>
                <a:spcPct val="100000"/>
              </a:lnSpc>
              <a:spcBef>
                <a:spcPts val="0"/>
              </a:spcBef>
              <a:spcAft>
                <a:spcPts val="0"/>
              </a:spcAft>
              <a:buSzPct val="100000"/>
              <a:buNone/>
              <a:defRPr sz="2800"/>
            </a:lvl6pPr>
            <a:lvl7pPr lvl="6" algn="ctr">
              <a:lnSpc>
                <a:spcPct val="100000"/>
              </a:lnSpc>
              <a:spcBef>
                <a:spcPts val="0"/>
              </a:spcBef>
              <a:spcAft>
                <a:spcPts val="0"/>
              </a:spcAft>
              <a:buSzPct val="100000"/>
              <a:buNone/>
              <a:defRPr sz="2800"/>
            </a:lvl7pPr>
            <a:lvl8pPr lvl="7" algn="ctr">
              <a:lnSpc>
                <a:spcPct val="100000"/>
              </a:lnSpc>
              <a:spcBef>
                <a:spcPts val="0"/>
              </a:spcBef>
              <a:spcAft>
                <a:spcPts val="0"/>
              </a:spcAft>
              <a:buSzPct val="100000"/>
              <a:buNone/>
              <a:defRPr sz="2800"/>
            </a:lvl8pPr>
            <a:lvl9pPr lvl="8" algn="ctr">
              <a:lnSpc>
                <a:spcPct val="100000"/>
              </a:lnSpc>
              <a:spcBef>
                <a:spcPts val="0"/>
              </a:spcBef>
              <a:spcAft>
                <a:spcPts val="0"/>
              </a:spcAft>
              <a:buSzPct val="100000"/>
              <a:buNone/>
              <a:defRPr sz="2800"/>
            </a:lvl9pPr>
          </a:lstStyle>
          <a:p>
            <a:endParaRPr/>
          </a:p>
        </p:txBody>
      </p:sp>
      <p:sp>
        <p:nvSpPr>
          <p:cNvPr id="12" name="Shape 12"/>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311700" y="1106125"/>
            <a:ext cx="8520600" cy="1963500"/>
          </a:xfrm>
          <a:prstGeom prst="rect">
            <a:avLst/>
          </a:prstGeom>
        </p:spPr>
        <p:txBody>
          <a:bodyPr wrap="square" lIns="91425" tIns="91425" rIns="91425" bIns="91425" anchor="b" anchorCtr="0"/>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a:endParaRPr/>
          </a:p>
        </p:txBody>
      </p:sp>
      <p:sp>
        <p:nvSpPr>
          <p:cNvPr id="46" name="Shape 46"/>
          <p:cNvSpPr txBox="1">
            <a:spLocks noGrp="1"/>
          </p:cNvSpPr>
          <p:nvPr>
            <p:ph type="body" idx="1"/>
          </p:nvPr>
        </p:nvSpPr>
        <p:spPr>
          <a:xfrm>
            <a:off x="311700" y="3152225"/>
            <a:ext cx="8520600" cy="1300800"/>
          </a:xfrm>
          <a:prstGeom prst="rect">
            <a:avLst/>
          </a:prstGeom>
        </p:spPr>
        <p:txBody>
          <a:bodyPr wrap="square"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47" name="Shape 47"/>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8"/>
        <p:cNvGrpSpPr/>
        <p:nvPr/>
      </p:nvGrpSpPr>
      <p:grpSpPr>
        <a:xfrm>
          <a:off x="0" y="0"/>
          <a:ext cx="0" cy="0"/>
          <a:chOff x="0" y="0"/>
          <a:chExt cx="0" cy="0"/>
        </a:xfrm>
      </p:grpSpPr>
      <p:sp>
        <p:nvSpPr>
          <p:cNvPr id="49" name="Shape 49"/>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54"/>
        <p:cNvGrpSpPr/>
        <p:nvPr/>
      </p:nvGrpSpPr>
      <p:grpSpPr>
        <a:xfrm>
          <a:off x="0" y="0"/>
          <a:ext cx="0" cy="0"/>
          <a:chOff x="0" y="0"/>
          <a:chExt cx="0" cy="0"/>
        </a:xfrm>
      </p:grpSpPr>
      <p:sp>
        <p:nvSpPr>
          <p:cNvPr id="55" name="Shape 55"/>
          <p:cNvSpPr txBox="1">
            <a:spLocks noGrp="1"/>
          </p:cNvSpPr>
          <p:nvPr>
            <p:ph type="ctrTitle"/>
          </p:nvPr>
        </p:nvSpPr>
        <p:spPr>
          <a:xfrm>
            <a:off x="311708" y="744575"/>
            <a:ext cx="8520600" cy="2052600"/>
          </a:xfrm>
          <a:prstGeom prst="rect">
            <a:avLst/>
          </a:prstGeom>
          <a:noFill/>
          <a:ln>
            <a:noFill/>
          </a:ln>
        </p:spPr>
        <p:txBody>
          <a:bodyPr wrap="square" lIns="91425" tIns="91425" rIns="91425" bIns="91425" anchor="b" anchorCtr="0"/>
          <a:lstStyle>
            <a:lvl1pPr marL="0" marR="0" lvl="0" indent="0" algn="ctr" rtl="0">
              <a:lnSpc>
                <a:spcPct val="100000"/>
              </a:lnSpc>
              <a:spcBef>
                <a:spcPts val="0"/>
              </a:spcBef>
              <a:spcAft>
                <a:spcPts val="0"/>
              </a:spcAft>
              <a:buClr>
                <a:schemeClr val="dk1"/>
              </a:buClr>
              <a:buSzPct val="100000"/>
              <a:buFont typeface="Arial"/>
              <a:buNone/>
              <a:defRPr sz="5200" b="0" i="0" u="none" strike="noStrike" cap="none">
                <a:solidFill>
                  <a:schemeClr val="dk1"/>
                </a:solidFill>
                <a:latin typeface="Arial"/>
                <a:ea typeface="Arial"/>
                <a:cs typeface="Arial"/>
                <a:sym typeface="Arial"/>
              </a:defRPr>
            </a:lvl1pPr>
            <a:lvl2pPr lvl="1" indent="0" algn="ctr">
              <a:spcBef>
                <a:spcPts val="0"/>
              </a:spcBef>
              <a:buClr>
                <a:schemeClr val="dk1"/>
              </a:buClr>
              <a:buSzPct val="100000"/>
              <a:buFont typeface="Arial"/>
              <a:buNone/>
              <a:defRPr sz="5200">
                <a:solidFill>
                  <a:schemeClr val="dk1"/>
                </a:solidFill>
              </a:defRPr>
            </a:lvl2pPr>
            <a:lvl3pPr lvl="2" indent="0" algn="ctr">
              <a:spcBef>
                <a:spcPts val="0"/>
              </a:spcBef>
              <a:buClr>
                <a:schemeClr val="dk1"/>
              </a:buClr>
              <a:buSzPct val="100000"/>
              <a:buFont typeface="Arial"/>
              <a:buNone/>
              <a:defRPr sz="5200">
                <a:solidFill>
                  <a:schemeClr val="dk1"/>
                </a:solidFill>
              </a:defRPr>
            </a:lvl3pPr>
            <a:lvl4pPr lvl="3" indent="0" algn="ctr">
              <a:spcBef>
                <a:spcPts val="0"/>
              </a:spcBef>
              <a:buClr>
                <a:schemeClr val="dk1"/>
              </a:buClr>
              <a:buSzPct val="100000"/>
              <a:buFont typeface="Arial"/>
              <a:buNone/>
              <a:defRPr sz="5200">
                <a:solidFill>
                  <a:schemeClr val="dk1"/>
                </a:solidFill>
              </a:defRPr>
            </a:lvl4pPr>
            <a:lvl5pPr lvl="4" indent="0" algn="ctr">
              <a:spcBef>
                <a:spcPts val="0"/>
              </a:spcBef>
              <a:buClr>
                <a:schemeClr val="dk1"/>
              </a:buClr>
              <a:buSzPct val="100000"/>
              <a:buFont typeface="Arial"/>
              <a:buNone/>
              <a:defRPr sz="5200">
                <a:solidFill>
                  <a:schemeClr val="dk1"/>
                </a:solidFill>
              </a:defRPr>
            </a:lvl5pPr>
            <a:lvl6pPr lvl="5" indent="0" algn="ctr">
              <a:spcBef>
                <a:spcPts val="0"/>
              </a:spcBef>
              <a:buClr>
                <a:schemeClr val="dk1"/>
              </a:buClr>
              <a:buSzPct val="100000"/>
              <a:buFont typeface="Arial"/>
              <a:buNone/>
              <a:defRPr sz="5200">
                <a:solidFill>
                  <a:schemeClr val="dk1"/>
                </a:solidFill>
              </a:defRPr>
            </a:lvl6pPr>
            <a:lvl7pPr lvl="6" indent="0" algn="ctr">
              <a:spcBef>
                <a:spcPts val="0"/>
              </a:spcBef>
              <a:buClr>
                <a:schemeClr val="dk1"/>
              </a:buClr>
              <a:buSzPct val="100000"/>
              <a:buFont typeface="Arial"/>
              <a:buNone/>
              <a:defRPr sz="5200">
                <a:solidFill>
                  <a:schemeClr val="dk1"/>
                </a:solidFill>
              </a:defRPr>
            </a:lvl7pPr>
            <a:lvl8pPr lvl="7" indent="0" algn="ctr">
              <a:spcBef>
                <a:spcPts val="0"/>
              </a:spcBef>
              <a:buClr>
                <a:schemeClr val="dk1"/>
              </a:buClr>
              <a:buSzPct val="100000"/>
              <a:buFont typeface="Arial"/>
              <a:buNone/>
              <a:defRPr sz="5200">
                <a:solidFill>
                  <a:schemeClr val="dk1"/>
                </a:solidFill>
              </a:defRPr>
            </a:lvl8pPr>
            <a:lvl9pPr lvl="8" indent="0" algn="ctr">
              <a:spcBef>
                <a:spcPts val="0"/>
              </a:spcBef>
              <a:buClr>
                <a:schemeClr val="dk1"/>
              </a:buClr>
              <a:buSzPct val="100000"/>
              <a:buFont typeface="Arial"/>
              <a:buNone/>
              <a:defRPr sz="5200">
                <a:solidFill>
                  <a:schemeClr val="dk1"/>
                </a:solidFill>
              </a:defRPr>
            </a:lvl9pPr>
          </a:lstStyle>
          <a:p>
            <a:endParaRPr/>
          </a:p>
        </p:txBody>
      </p:sp>
      <p:sp>
        <p:nvSpPr>
          <p:cNvPr id="56" name="Shape 56"/>
          <p:cNvSpPr txBox="1">
            <a:spLocks noGrp="1"/>
          </p:cNvSpPr>
          <p:nvPr>
            <p:ph type="subTitle" idx="1"/>
          </p:nvPr>
        </p:nvSpPr>
        <p:spPr>
          <a:xfrm>
            <a:off x="311700" y="2834125"/>
            <a:ext cx="8520600" cy="792600"/>
          </a:xfrm>
          <a:prstGeom prst="rect">
            <a:avLst/>
          </a:prstGeom>
          <a:noFill/>
          <a:ln>
            <a:noFill/>
          </a:ln>
        </p:spPr>
        <p:txBody>
          <a:bodyPr wrap="square" lIns="91425" tIns="91425" rIns="91425" bIns="91425" anchor="t" anchorCtr="0"/>
          <a:lstStyle>
            <a:lvl1pPr marL="0" marR="0" lvl="0"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1pPr>
            <a:lvl2pPr marL="0" marR="0" lvl="1"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2pPr>
            <a:lvl3pPr marL="0" marR="0" lvl="2"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3pPr>
            <a:lvl4pPr marL="0" marR="0" lvl="3"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4pPr>
            <a:lvl5pPr marL="0" marR="0" lvl="4"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5pPr>
            <a:lvl6pPr marL="0" marR="0" lvl="5"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6pPr>
            <a:lvl7pPr marL="0" marR="0" lvl="6"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7pPr>
            <a:lvl8pPr marL="0" marR="0" lvl="7"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8pPr>
            <a:lvl9pPr marL="0" marR="0" lvl="8"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9pPr>
          </a:lstStyle>
          <a:p>
            <a:endParaRPr/>
          </a:p>
        </p:txBody>
      </p:sp>
      <p:sp>
        <p:nvSpPr>
          <p:cNvPr id="57" name="Shape 57"/>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58"/>
        <p:cNvGrpSpPr/>
        <p:nvPr/>
      </p:nvGrpSpPr>
      <p:grpSpPr>
        <a:xfrm>
          <a:off x="0" y="0"/>
          <a:ext cx="0" cy="0"/>
          <a:chOff x="0" y="0"/>
          <a:chExt cx="0" cy="0"/>
        </a:xfrm>
      </p:grpSpPr>
      <p:sp>
        <p:nvSpPr>
          <p:cNvPr id="59" name="Shape 59"/>
          <p:cNvSpPr txBox="1">
            <a:spLocks noGrp="1"/>
          </p:cNvSpPr>
          <p:nvPr>
            <p:ph type="title"/>
          </p:nvPr>
        </p:nvSpPr>
        <p:spPr>
          <a:xfrm>
            <a:off x="311700" y="445025"/>
            <a:ext cx="8520600" cy="572700"/>
          </a:xfrm>
          <a:prstGeom prst="rect">
            <a:avLst/>
          </a:prstGeom>
          <a:noFill/>
          <a:ln>
            <a:noFill/>
          </a:ln>
        </p:spPr>
        <p:txBody>
          <a:bodyPr wrap="square" lIns="91425" tIns="91425" rIns="91425" bIns="91425" anchor="t" anchorCtr="0"/>
          <a:lstStyle>
            <a:lvl1pPr marL="0" marR="0" lvl="0" indent="0" algn="l" rtl="0">
              <a:lnSpc>
                <a:spcPct val="100000"/>
              </a:lnSpc>
              <a:spcBef>
                <a:spcPts val="0"/>
              </a:spcBef>
              <a:spcAft>
                <a:spcPts val="0"/>
              </a:spcAft>
              <a:buClr>
                <a:schemeClr val="dk1"/>
              </a:buClr>
              <a:buSzPct val="100000"/>
              <a:buFont typeface="Arial"/>
              <a:buNone/>
              <a:defRPr sz="28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2800">
                <a:solidFill>
                  <a:schemeClr val="dk1"/>
                </a:solidFill>
              </a:defRPr>
            </a:lvl2pPr>
            <a:lvl3pPr lvl="2" indent="0">
              <a:spcBef>
                <a:spcPts val="0"/>
              </a:spcBef>
              <a:buClr>
                <a:schemeClr val="dk1"/>
              </a:buClr>
              <a:buSzPct val="100000"/>
              <a:buFont typeface="Arial"/>
              <a:buNone/>
              <a:defRPr sz="2800">
                <a:solidFill>
                  <a:schemeClr val="dk1"/>
                </a:solidFill>
              </a:defRPr>
            </a:lvl3pPr>
            <a:lvl4pPr lvl="3" indent="0">
              <a:spcBef>
                <a:spcPts val="0"/>
              </a:spcBef>
              <a:buClr>
                <a:schemeClr val="dk1"/>
              </a:buClr>
              <a:buSzPct val="100000"/>
              <a:buFont typeface="Arial"/>
              <a:buNone/>
              <a:defRPr sz="2800">
                <a:solidFill>
                  <a:schemeClr val="dk1"/>
                </a:solidFill>
              </a:defRPr>
            </a:lvl4pPr>
            <a:lvl5pPr lvl="4" indent="0">
              <a:spcBef>
                <a:spcPts val="0"/>
              </a:spcBef>
              <a:buClr>
                <a:schemeClr val="dk1"/>
              </a:buClr>
              <a:buSzPct val="100000"/>
              <a:buFont typeface="Arial"/>
              <a:buNone/>
              <a:defRPr sz="2800">
                <a:solidFill>
                  <a:schemeClr val="dk1"/>
                </a:solidFill>
              </a:defRPr>
            </a:lvl5pPr>
            <a:lvl6pPr lvl="5" indent="0">
              <a:spcBef>
                <a:spcPts val="0"/>
              </a:spcBef>
              <a:buClr>
                <a:schemeClr val="dk1"/>
              </a:buClr>
              <a:buSzPct val="100000"/>
              <a:buFont typeface="Arial"/>
              <a:buNone/>
              <a:defRPr sz="2800">
                <a:solidFill>
                  <a:schemeClr val="dk1"/>
                </a:solidFill>
              </a:defRPr>
            </a:lvl6pPr>
            <a:lvl7pPr lvl="6" indent="0">
              <a:spcBef>
                <a:spcPts val="0"/>
              </a:spcBef>
              <a:buClr>
                <a:schemeClr val="dk1"/>
              </a:buClr>
              <a:buSzPct val="100000"/>
              <a:buFont typeface="Arial"/>
              <a:buNone/>
              <a:defRPr sz="2800">
                <a:solidFill>
                  <a:schemeClr val="dk1"/>
                </a:solidFill>
              </a:defRPr>
            </a:lvl7pPr>
            <a:lvl8pPr lvl="7" indent="0">
              <a:spcBef>
                <a:spcPts val="0"/>
              </a:spcBef>
              <a:buClr>
                <a:schemeClr val="dk1"/>
              </a:buClr>
              <a:buSzPct val="100000"/>
              <a:buFont typeface="Arial"/>
              <a:buNone/>
              <a:defRPr sz="2800">
                <a:solidFill>
                  <a:schemeClr val="dk1"/>
                </a:solidFill>
              </a:defRPr>
            </a:lvl8pPr>
            <a:lvl9pPr lvl="8" indent="0">
              <a:spcBef>
                <a:spcPts val="0"/>
              </a:spcBef>
              <a:buClr>
                <a:schemeClr val="dk1"/>
              </a:buClr>
              <a:buSzPct val="100000"/>
              <a:buFont typeface="Arial"/>
              <a:buNone/>
              <a:defRPr sz="2800">
                <a:solidFill>
                  <a:schemeClr val="dk1"/>
                </a:solidFill>
              </a:defRPr>
            </a:lvl9pPr>
          </a:lstStyle>
          <a:p>
            <a:endParaRPr/>
          </a:p>
        </p:txBody>
      </p:sp>
      <p:sp>
        <p:nvSpPr>
          <p:cNvPr id="60" name="Shape 60"/>
          <p:cNvSpPr txBox="1">
            <a:spLocks noGrp="1"/>
          </p:cNvSpPr>
          <p:nvPr>
            <p:ph type="body" idx="1"/>
          </p:nvPr>
        </p:nvSpPr>
        <p:spPr>
          <a:xfrm>
            <a:off x="311700" y="1152475"/>
            <a:ext cx="8520600" cy="3416400"/>
          </a:xfrm>
          <a:prstGeom prst="rect">
            <a:avLst/>
          </a:prstGeom>
          <a:noFill/>
          <a:ln>
            <a:noFill/>
          </a:ln>
        </p:spPr>
        <p:txBody>
          <a:bodyPr wrap="square" lIns="91425" tIns="91425" rIns="91425" bIns="91425" anchor="t" anchorCtr="0"/>
          <a:lstStyle>
            <a:lvl1pPr marL="0" marR="0" lvl="0" indent="114300" algn="l" rtl="0">
              <a:lnSpc>
                <a:spcPct val="115000"/>
              </a:lnSpc>
              <a:spcBef>
                <a:spcPts val="0"/>
              </a:spcBef>
              <a:spcAft>
                <a:spcPts val="1600"/>
              </a:spcAft>
              <a:buClr>
                <a:schemeClr val="dk2"/>
              </a:buClr>
              <a:buSzPct val="100000"/>
              <a:buFont typeface="Arial"/>
              <a:buChar char="●"/>
              <a:defRPr sz="1800" b="0" i="0" u="none" strike="noStrike" cap="none">
                <a:solidFill>
                  <a:schemeClr val="dk2"/>
                </a:solidFill>
                <a:latin typeface="Arial"/>
                <a:ea typeface="Arial"/>
                <a:cs typeface="Arial"/>
                <a:sym typeface="Arial"/>
              </a:defRPr>
            </a:lvl1pPr>
            <a:lvl2pPr marL="0" marR="0" lvl="1"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2pPr>
            <a:lvl3pPr marL="0" marR="0" lvl="2"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3pPr>
            <a:lvl4pPr marL="0" marR="0" lvl="3"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4pPr>
            <a:lvl5pPr marL="0" marR="0" lvl="4"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5pPr>
            <a:lvl6pPr marL="0" marR="0" lvl="5"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6pPr>
            <a:lvl7pPr marL="0" marR="0" lvl="6"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7pPr>
            <a:lvl8pPr marL="0" marR="0" lvl="7"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8pPr>
            <a:lvl9pPr marL="0" marR="0" lvl="8"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9pPr>
          </a:lstStyle>
          <a:p>
            <a:endParaRPr/>
          </a:p>
        </p:txBody>
      </p:sp>
      <p:sp>
        <p:nvSpPr>
          <p:cNvPr id="61" name="Shape 61"/>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62"/>
        <p:cNvGrpSpPr/>
        <p:nvPr/>
      </p:nvGrpSpPr>
      <p:grpSpPr>
        <a:xfrm>
          <a:off x="0" y="0"/>
          <a:ext cx="0" cy="0"/>
          <a:chOff x="0" y="0"/>
          <a:chExt cx="0" cy="0"/>
        </a:xfrm>
      </p:grpSpPr>
      <p:sp>
        <p:nvSpPr>
          <p:cNvPr id="63" name="Shape 63"/>
          <p:cNvSpPr txBox="1">
            <a:spLocks noGrp="1"/>
          </p:cNvSpPr>
          <p:nvPr>
            <p:ph type="title"/>
          </p:nvPr>
        </p:nvSpPr>
        <p:spPr>
          <a:xfrm>
            <a:off x="311700" y="2150850"/>
            <a:ext cx="8520600" cy="841800"/>
          </a:xfrm>
          <a:prstGeom prst="rect">
            <a:avLst/>
          </a:prstGeom>
          <a:noFill/>
          <a:ln>
            <a:noFill/>
          </a:ln>
        </p:spPr>
        <p:txBody>
          <a:bodyPr wrap="square" lIns="91425" tIns="91425" rIns="91425" bIns="91425" anchor="ctr" anchorCtr="0"/>
          <a:lstStyle>
            <a:lvl1pPr marL="0" marR="0" lvl="0" indent="0" algn="ctr" rtl="0">
              <a:lnSpc>
                <a:spcPct val="100000"/>
              </a:lnSpc>
              <a:spcBef>
                <a:spcPts val="0"/>
              </a:spcBef>
              <a:spcAft>
                <a:spcPts val="0"/>
              </a:spcAft>
              <a:buClr>
                <a:schemeClr val="dk1"/>
              </a:buClr>
              <a:buSzPct val="100000"/>
              <a:buFont typeface="Arial"/>
              <a:buNone/>
              <a:defRPr sz="3600" b="0" i="0" u="none" strike="noStrike" cap="none">
                <a:solidFill>
                  <a:schemeClr val="dk1"/>
                </a:solidFill>
                <a:latin typeface="Arial"/>
                <a:ea typeface="Arial"/>
                <a:cs typeface="Arial"/>
                <a:sym typeface="Arial"/>
              </a:defRPr>
            </a:lvl1pPr>
            <a:lvl2pPr lvl="1" indent="0" algn="ctr">
              <a:spcBef>
                <a:spcPts val="0"/>
              </a:spcBef>
              <a:buClr>
                <a:schemeClr val="dk1"/>
              </a:buClr>
              <a:buSzPct val="100000"/>
              <a:buFont typeface="Arial"/>
              <a:buNone/>
              <a:defRPr sz="3600">
                <a:solidFill>
                  <a:schemeClr val="dk1"/>
                </a:solidFill>
              </a:defRPr>
            </a:lvl2pPr>
            <a:lvl3pPr lvl="2" indent="0" algn="ctr">
              <a:spcBef>
                <a:spcPts val="0"/>
              </a:spcBef>
              <a:buClr>
                <a:schemeClr val="dk1"/>
              </a:buClr>
              <a:buSzPct val="100000"/>
              <a:buFont typeface="Arial"/>
              <a:buNone/>
              <a:defRPr sz="3600">
                <a:solidFill>
                  <a:schemeClr val="dk1"/>
                </a:solidFill>
              </a:defRPr>
            </a:lvl3pPr>
            <a:lvl4pPr lvl="3" indent="0" algn="ctr">
              <a:spcBef>
                <a:spcPts val="0"/>
              </a:spcBef>
              <a:buClr>
                <a:schemeClr val="dk1"/>
              </a:buClr>
              <a:buSzPct val="100000"/>
              <a:buFont typeface="Arial"/>
              <a:buNone/>
              <a:defRPr sz="3600">
                <a:solidFill>
                  <a:schemeClr val="dk1"/>
                </a:solidFill>
              </a:defRPr>
            </a:lvl4pPr>
            <a:lvl5pPr lvl="4" indent="0" algn="ctr">
              <a:spcBef>
                <a:spcPts val="0"/>
              </a:spcBef>
              <a:buClr>
                <a:schemeClr val="dk1"/>
              </a:buClr>
              <a:buSzPct val="100000"/>
              <a:buFont typeface="Arial"/>
              <a:buNone/>
              <a:defRPr sz="3600">
                <a:solidFill>
                  <a:schemeClr val="dk1"/>
                </a:solidFill>
              </a:defRPr>
            </a:lvl5pPr>
            <a:lvl6pPr lvl="5" indent="0" algn="ctr">
              <a:spcBef>
                <a:spcPts val="0"/>
              </a:spcBef>
              <a:buClr>
                <a:schemeClr val="dk1"/>
              </a:buClr>
              <a:buSzPct val="100000"/>
              <a:buFont typeface="Arial"/>
              <a:buNone/>
              <a:defRPr sz="3600">
                <a:solidFill>
                  <a:schemeClr val="dk1"/>
                </a:solidFill>
              </a:defRPr>
            </a:lvl6pPr>
            <a:lvl7pPr lvl="6" indent="0" algn="ctr">
              <a:spcBef>
                <a:spcPts val="0"/>
              </a:spcBef>
              <a:buClr>
                <a:schemeClr val="dk1"/>
              </a:buClr>
              <a:buSzPct val="100000"/>
              <a:buFont typeface="Arial"/>
              <a:buNone/>
              <a:defRPr sz="3600">
                <a:solidFill>
                  <a:schemeClr val="dk1"/>
                </a:solidFill>
              </a:defRPr>
            </a:lvl7pPr>
            <a:lvl8pPr lvl="7" indent="0" algn="ctr">
              <a:spcBef>
                <a:spcPts val="0"/>
              </a:spcBef>
              <a:buClr>
                <a:schemeClr val="dk1"/>
              </a:buClr>
              <a:buSzPct val="100000"/>
              <a:buFont typeface="Arial"/>
              <a:buNone/>
              <a:defRPr sz="3600">
                <a:solidFill>
                  <a:schemeClr val="dk1"/>
                </a:solidFill>
              </a:defRPr>
            </a:lvl8pPr>
            <a:lvl9pPr lvl="8" indent="0" algn="ctr">
              <a:spcBef>
                <a:spcPts val="0"/>
              </a:spcBef>
              <a:buClr>
                <a:schemeClr val="dk1"/>
              </a:buClr>
              <a:buSzPct val="100000"/>
              <a:buFont typeface="Arial"/>
              <a:buNone/>
              <a:defRPr sz="3600">
                <a:solidFill>
                  <a:schemeClr val="dk1"/>
                </a:solidFill>
              </a:defRPr>
            </a:lvl9pPr>
          </a:lstStyle>
          <a:p>
            <a:endParaRPr/>
          </a:p>
        </p:txBody>
      </p:sp>
      <p:sp>
        <p:nvSpPr>
          <p:cNvPr id="64" name="Shape 64"/>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65"/>
        <p:cNvGrpSpPr/>
        <p:nvPr/>
      </p:nvGrpSpPr>
      <p:grpSpPr>
        <a:xfrm>
          <a:off x="0" y="0"/>
          <a:ext cx="0" cy="0"/>
          <a:chOff x="0" y="0"/>
          <a:chExt cx="0" cy="0"/>
        </a:xfrm>
      </p:grpSpPr>
      <p:sp>
        <p:nvSpPr>
          <p:cNvPr id="66" name="Shape 66"/>
          <p:cNvSpPr txBox="1">
            <a:spLocks noGrp="1"/>
          </p:cNvSpPr>
          <p:nvPr>
            <p:ph type="title"/>
          </p:nvPr>
        </p:nvSpPr>
        <p:spPr>
          <a:xfrm>
            <a:off x="311700" y="445025"/>
            <a:ext cx="8520600" cy="572700"/>
          </a:xfrm>
          <a:prstGeom prst="rect">
            <a:avLst/>
          </a:prstGeom>
          <a:noFill/>
          <a:ln>
            <a:noFill/>
          </a:ln>
        </p:spPr>
        <p:txBody>
          <a:bodyPr wrap="square" lIns="91425" tIns="91425" rIns="91425" bIns="91425" anchor="t" anchorCtr="0"/>
          <a:lstStyle>
            <a:lvl1pPr marL="0" marR="0" lvl="0" indent="0" algn="l" rtl="0">
              <a:lnSpc>
                <a:spcPct val="100000"/>
              </a:lnSpc>
              <a:spcBef>
                <a:spcPts val="0"/>
              </a:spcBef>
              <a:spcAft>
                <a:spcPts val="0"/>
              </a:spcAft>
              <a:buClr>
                <a:schemeClr val="dk1"/>
              </a:buClr>
              <a:buSzPct val="100000"/>
              <a:buFont typeface="Arial"/>
              <a:buNone/>
              <a:defRPr sz="28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2800">
                <a:solidFill>
                  <a:schemeClr val="dk1"/>
                </a:solidFill>
              </a:defRPr>
            </a:lvl2pPr>
            <a:lvl3pPr lvl="2" indent="0">
              <a:spcBef>
                <a:spcPts val="0"/>
              </a:spcBef>
              <a:buClr>
                <a:schemeClr val="dk1"/>
              </a:buClr>
              <a:buSzPct val="100000"/>
              <a:buFont typeface="Arial"/>
              <a:buNone/>
              <a:defRPr sz="2800">
                <a:solidFill>
                  <a:schemeClr val="dk1"/>
                </a:solidFill>
              </a:defRPr>
            </a:lvl3pPr>
            <a:lvl4pPr lvl="3" indent="0">
              <a:spcBef>
                <a:spcPts val="0"/>
              </a:spcBef>
              <a:buClr>
                <a:schemeClr val="dk1"/>
              </a:buClr>
              <a:buSzPct val="100000"/>
              <a:buFont typeface="Arial"/>
              <a:buNone/>
              <a:defRPr sz="2800">
                <a:solidFill>
                  <a:schemeClr val="dk1"/>
                </a:solidFill>
              </a:defRPr>
            </a:lvl4pPr>
            <a:lvl5pPr lvl="4" indent="0">
              <a:spcBef>
                <a:spcPts val="0"/>
              </a:spcBef>
              <a:buClr>
                <a:schemeClr val="dk1"/>
              </a:buClr>
              <a:buSzPct val="100000"/>
              <a:buFont typeface="Arial"/>
              <a:buNone/>
              <a:defRPr sz="2800">
                <a:solidFill>
                  <a:schemeClr val="dk1"/>
                </a:solidFill>
              </a:defRPr>
            </a:lvl5pPr>
            <a:lvl6pPr lvl="5" indent="0">
              <a:spcBef>
                <a:spcPts val="0"/>
              </a:spcBef>
              <a:buClr>
                <a:schemeClr val="dk1"/>
              </a:buClr>
              <a:buSzPct val="100000"/>
              <a:buFont typeface="Arial"/>
              <a:buNone/>
              <a:defRPr sz="2800">
                <a:solidFill>
                  <a:schemeClr val="dk1"/>
                </a:solidFill>
              </a:defRPr>
            </a:lvl6pPr>
            <a:lvl7pPr lvl="6" indent="0">
              <a:spcBef>
                <a:spcPts val="0"/>
              </a:spcBef>
              <a:buClr>
                <a:schemeClr val="dk1"/>
              </a:buClr>
              <a:buSzPct val="100000"/>
              <a:buFont typeface="Arial"/>
              <a:buNone/>
              <a:defRPr sz="2800">
                <a:solidFill>
                  <a:schemeClr val="dk1"/>
                </a:solidFill>
              </a:defRPr>
            </a:lvl7pPr>
            <a:lvl8pPr lvl="7" indent="0">
              <a:spcBef>
                <a:spcPts val="0"/>
              </a:spcBef>
              <a:buClr>
                <a:schemeClr val="dk1"/>
              </a:buClr>
              <a:buSzPct val="100000"/>
              <a:buFont typeface="Arial"/>
              <a:buNone/>
              <a:defRPr sz="2800">
                <a:solidFill>
                  <a:schemeClr val="dk1"/>
                </a:solidFill>
              </a:defRPr>
            </a:lvl8pPr>
            <a:lvl9pPr lvl="8" indent="0">
              <a:spcBef>
                <a:spcPts val="0"/>
              </a:spcBef>
              <a:buClr>
                <a:schemeClr val="dk1"/>
              </a:buClr>
              <a:buSzPct val="100000"/>
              <a:buFont typeface="Arial"/>
              <a:buNone/>
              <a:defRPr sz="2800">
                <a:solidFill>
                  <a:schemeClr val="dk1"/>
                </a:solidFill>
              </a:defRPr>
            </a:lvl9pPr>
          </a:lstStyle>
          <a:p>
            <a:endParaRPr/>
          </a:p>
        </p:txBody>
      </p:sp>
      <p:sp>
        <p:nvSpPr>
          <p:cNvPr id="67" name="Shape 67"/>
          <p:cNvSpPr txBox="1">
            <a:spLocks noGrp="1"/>
          </p:cNvSpPr>
          <p:nvPr>
            <p:ph type="body" idx="1"/>
          </p:nvPr>
        </p:nvSpPr>
        <p:spPr>
          <a:xfrm>
            <a:off x="311700" y="1152475"/>
            <a:ext cx="3999900" cy="3416400"/>
          </a:xfrm>
          <a:prstGeom prst="rect">
            <a:avLst/>
          </a:prstGeom>
          <a:noFill/>
          <a:ln>
            <a:noFill/>
          </a:ln>
        </p:spPr>
        <p:txBody>
          <a:bodyPr wrap="square" lIns="91425" tIns="91425" rIns="91425" bIns="91425" anchor="t" anchorCtr="0"/>
          <a:lstStyle>
            <a:lvl1pPr marL="0" marR="0" lvl="0"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1pPr>
            <a:lvl2pPr marL="0" marR="0" lvl="1"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2pPr>
            <a:lvl3pPr marL="0" marR="0" lvl="2"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3pPr>
            <a:lvl4pPr marL="0" marR="0" lvl="3"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4pPr>
            <a:lvl5pPr marL="0" marR="0" lvl="4"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5pPr>
            <a:lvl6pPr marL="0" marR="0" lvl="5"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6pPr>
            <a:lvl7pPr marL="0" marR="0" lvl="6"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7pPr>
            <a:lvl8pPr marL="0" marR="0" lvl="7"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8pPr>
            <a:lvl9pPr marL="0" marR="0" lvl="8"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9pPr>
          </a:lstStyle>
          <a:p>
            <a:endParaRPr/>
          </a:p>
        </p:txBody>
      </p:sp>
      <p:sp>
        <p:nvSpPr>
          <p:cNvPr id="68" name="Shape 68"/>
          <p:cNvSpPr txBox="1">
            <a:spLocks noGrp="1"/>
          </p:cNvSpPr>
          <p:nvPr>
            <p:ph type="body" idx="2"/>
          </p:nvPr>
        </p:nvSpPr>
        <p:spPr>
          <a:xfrm>
            <a:off x="4832400" y="1152475"/>
            <a:ext cx="3999900" cy="3416400"/>
          </a:xfrm>
          <a:prstGeom prst="rect">
            <a:avLst/>
          </a:prstGeom>
          <a:noFill/>
          <a:ln>
            <a:noFill/>
          </a:ln>
        </p:spPr>
        <p:txBody>
          <a:bodyPr wrap="square" lIns="91425" tIns="91425" rIns="91425" bIns="91425" anchor="t" anchorCtr="0"/>
          <a:lstStyle>
            <a:lvl1pPr marL="0" marR="0" lvl="0"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1pPr>
            <a:lvl2pPr marL="0" marR="0" lvl="1"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2pPr>
            <a:lvl3pPr marL="0" marR="0" lvl="2"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3pPr>
            <a:lvl4pPr marL="0" marR="0" lvl="3"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4pPr>
            <a:lvl5pPr marL="0" marR="0" lvl="4"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5pPr>
            <a:lvl6pPr marL="0" marR="0" lvl="5"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6pPr>
            <a:lvl7pPr marL="0" marR="0" lvl="6"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7pPr>
            <a:lvl8pPr marL="0" marR="0" lvl="7"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8pPr>
            <a:lvl9pPr marL="0" marR="0" lvl="8"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9pPr>
          </a:lstStyle>
          <a:p>
            <a:endParaRPr/>
          </a:p>
        </p:txBody>
      </p:sp>
      <p:sp>
        <p:nvSpPr>
          <p:cNvPr id="69" name="Shape 69"/>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70"/>
        <p:cNvGrpSpPr/>
        <p:nvPr/>
      </p:nvGrpSpPr>
      <p:grpSpPr>
        <a:xfrm>
          <a:off x="0" y="0"/>
          <a:ext cx="0" cy="0"/>
          <a:chOff x="0" y="0"/>
          <a:chExt cx="0" cy="0"/>
        </a:xfrm>
      </p:grpSpPr>
      <p:sp>
        <p:nvSpPr>
          <p:cNvPr id="71" name="Shape 71"/>
          <p:cNvSpPr txBox="1">
            <a:spLocks noGrp="1"/>
          </p:cNvSpPr>
          <p:nvPr>
            <p:ph type="title"/>
          </p:nvPr>
        </p:nvSpPr>
        <p:spPr>
          <a:xfrm>
            <a:off x="311700" y="445025"/>
            <a:ext cx="8520600" cy="572700"/>
          </a:xfrm>
          <a:prstGeom prst="rect">
            <a:avLst/>
          </a:prstGeom>
          <a:noFill/>
          <a:ln>
            <a:noFill/>
          </a:ln>
        </p:spPr>
        <p:txBody>
          <a:bodyPr wrap="square" lIns="91425" tIns="91425" rIns="91425" bIns="91425" anchor="t" anchorCtr="0"/>
          <a:lstStyle>
            <a:lvl1pPr marL="0" marR="0" lvl="0" indent="0" algn="l" rtl="0">
              <a:lnSpc>
                <a:spcPct val="100000"/>
              </a:lnSpc>
              <a:spcBef>
                <a:spcPts val="0"/>
              </a:spcBef>
              <a:spcAft>
                <a:spcPts val="0"/>
              </a:spcAft>
              <a:buClr>
                <a:schemeClr val="dk1"/>
              </a:buClr>
              <a:buSzPct val="100000"/>
              <a:buFont typeface="Arial"/>
              <a:buNone/>
              <a:defRPr sz="28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2800">
                <a:solidFill>
                  <a:schemeClr val="dk1"/>
                </a:solidFill>
              </a:defRPr>
            </a:lvl2pPr>
            <a:lvl3pPr lvl="2" indent="0">
              <a:spcBef>
                <a:spcPts val="0"/>
              </a:spcBef>
              <a:buClr>
                <a:schemeClr val="dk1"/>
              </a:buClr>
              <a:buSzPct val="100000"/>
              <a:buFont typeface="Arial"/>
              <a:buNone/>
              <a:defRPr sz="2800">
                <a:solidFill>
                  <a:schemeClr val="dk1"/>
                </a:solidFill>
              </a:defRPr>
            </a:lvl3pPr>
            <a:lvl4pPr lvl="3" indent="0">
              <a:spcBef>
                <a:spcPts val="0"/>
              </a:spcBef>
              <a:buClr>
                <a:schemeClr val="dk1"/>
              </a:buClr>
              <a:buSzPct val="100000"/>
              <a:buFont typeface="Arial"/>
              <a:buNone/>
              <a:defRPr sz="2800">
                <a:solidFill>
                  <a:schemeClr val="dk1"/>
                </a:solidFill>
              </a:defRPr>
            </a:lvl4pPr>
            <a:lvl5pPr lvl="4" indent="0">
              <a:spcBef>
                <a:spcPts val="0"/>
              </a:spcBef>
              <a:buClr>
                <a:schemeClr val="dk1"/>
              </a:buClr>
              <a:buSzPct val="100000"/>
              <a:buFont typeface="Arial"/>
              <a:buNone/>
              <a:defRPr sz="2800">
                <a:solidFill>
                  <a:schemeClr val="dk1"/>
                </a:solidFill>
              </a:defRPr>
            </a:lvl5pPr>
            <a:lvl6pPr lvl="5" indent="0">
              <a:spcBef>
                <a:spcPts val="0"/>
              </a:spcBef>
              <a:buClr>
                <a:schemeClr val="dk1"/>
              </a:buClr>
              <a:buSzPct val="100000"/>
              <a:buFont typeface="Arial"/>
              <a:buNone/>
              <a:defRPr sz="2800">
                <a:solidFill>
                  <a:schemeClr val="dk1"/>
                </a:solidFill>
              </a:defRPr>
            </a:lvl6pPr>
            <a:lvl7pPr lvl="6" indent="0">
              <a:spcBef>
                <a:spcPts val="0"/>
              </a:spcBef>
              <a:buClr>
                <a:schemeClr val="dk1"/>
              </a:buClr>
              <a:buSzPct val="100000"/>
              <a:buFont typeface="Arial"/>
              <a:buNone/>
              <a:defRPr sz="2800">
                <a:solidFill>
                  <a:schemeClr val="dk1"/>
                </a:solidFill>
              </a:defRPr>
            </a:lvl7pPr>
            <a:lvl8pPr lvl="7" indent="0">
              <a:spcBef>
                <a:spcPts val="0"/>
              </a:spcBef>
              <a:buClr>
                <a:schemeClr val="dk1"/>
              </a:buClr>
              <a:buSzPct val="100000"/>
              <a:buFont typeface="Arial"/>
              <a:buNone/>
              <a:defRPr sz="2800">
                <a:solidFill>
                  <a:schemeClr val="dk1"/>
                </a:solidFill>
              </a:defRPr>
            </a:lvl8pPr>
            <a:lvl9pPr lvl="8" indent="0">
              <a:spcBef>
                <a:spcPts val="0"/>
              </a:spcBef>
              <a:buClr>
                <a:schemeClr val="dk1"/>
              </a:buClr>
              <a:buSzPct val="100000"/>
              <a:buFont typeface="Arial"/>
              <a:buNone/>
              <a:defRPr sz="2800">
                <a:solidFill>
                  <a:schemeClr val="dk1"/>
                </a:solidFill>
              </a:defRPr>
            </a:lvl9pPr>
          </a:lstStyle>
          <a:p>
            <a:endParaRPr/>
          </a:p>
        </p:txBody>
      </p:sp>
      <p:sp>
        <p:nvSpPr>
          <p:cNvPr id="72" name="Shape 72"/>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73"/>
        <p:cNvGrpSpPr/>
        <p:nvPr/>
      </p:nvGrpSpPr>
      <p:grpSpPr>
        <a:xfrm>
          <a:off x="0" y="0"/>
          <a:ext cx="0" cy="0"/>
          <a:chOff x="0" y="0"/>
          <a:chExt cx="0" cy="0"/>
        </a:xfrm>
      </p:grpSpPr>
      <p:sp>
        <p:nvSpPr>
          <p:cNvPr id="74" name="Shape 74"/>
          <p:cNvSpPr txBox="1">
            <a:spLocks noGrp="1"/>
          </p:cNvSpPr>
          <p:nvPr>
            <p:ph type="title"/>
          </p:nvPr>
        </p:nvSpPr>
        <p:spPr>
          <a:xfrm>
            <a:off x="311700" y="555600"/>
            <a:ext cx="2808000" cy="755700"/>
          </a:xfrm>
          <a:prstGeom prst="rect">
            <a:avLst/>
          </a:prstGeom>
          <a:noFill/>
          <a:ln>
            <a:noFill/>
          </a:ln>
        </p:spPr>
        <p:txBody>
          <a:bodyPr wrap="square" lIns="91425" tIns="91425" rIns="91425" bIns="91425" anchor="b" anchorCtr="0"/>
          <a:lstStyle>
            <a:lvl1pPr marL="0" marR="0" lvl="0" indent="0" algn="l" rtl="0">
              <a:lnSpc>
                <a:spcPct val="100000"/>
              </a:lnSpc>
              <a:spcBef>
                <a:spcPts val="0"/>
              </a:spcBef>
              <a:spcAft>
                <a:spcPts val="0"/>
              </a:spcAft>
              <a:buClr>
                <a:schemeClr val="dk1"/>
              </a:buClr>
              <a:buSzPct val="100000"/>
              <a:buFont typeface="Arial"/>
              <a:buNone/>
              <a:defRPr sz="24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2400">
                <a:solidFill>
                  <a:schemeClr val="dk1"/>
                </a:solidFill>
              </a:defRPr>
            </a:lvl2pPr>
            <a:lvl3pPr lvl="2" indent="0">
              <a:spcBef>
                <a:spcPts val="0"/>
              </a:spcBef>
              <a:buClr>
                <a:schemeClr val="dk1"/>
              </a:buClr>
              <a:buSzPct val="100000"/>
              <a:buFont typeface="Arial"/>
              <a:buNone/>
              <a:defRPr sz="2400">
                <a:solidFill>
                  <a:schemeClr val="dk1"/>
                </a:solidFill>
              </a:defRPr>
            </a:lvl3pPr>
            <a:lvl4pPr lvl="3" indent="0">
              <a:spcBef>
                <a:spcPts val="0"/>
              </a:spcBef>
              <a:buClr>
                <a:schemeClr val="dk1"/>
              </a:buClr>
              <a:buSzPct val="100000"/>
              <a:buFont typeface="Arial"/>
              <a:buNone/>
              <a:defRPr sz="2400">
                <a:solidFill>
                  <a:schemeClr val="dk1"/>
                </a:solidFill>
              </a:defRPr>
            </a:lvl4pPr>
            <a:lvl5pPr lvl="4" indent="0">
              <a:spcBef>
                <a:spcPts val="0"/>
              </a:spcBef>
              <a:buClr>
                <a:schemeClr val="dk1"/>
              </a:buClr>
              <a:buSzPct val="100000"/>
              <a:buFont typeface="Arial"/>
              <a:buNone/>
              <a:defRPr sz="2400">
                <a:solidFill>
                  <a:schemeClr val="dk1"/>
                </a:solidFill>
              </a:defRPr>
            </a:lvl5pPr>
            <a:lvl6pPr lvl="5" indent="0">
              <a:spcBef>
                <a:spcPts val="0"/>
              </a:spcBef>
              <a:buClr>
                <a:schemeClr val="dk1"/>
              </a:buClr>
              <a:buSzPct val="100000"/>
              <a:buFont typeface="Arial"/>
              <a:buNone/>
              <a:defRPr sz="2400">
                <a:solidFill>
                  <a:schemeClr val="dk1"/>
                </a:solidFill>
              </a:defRPr>
            </a:lvl6pPr>
            <a:lvl7pPr lvl="6" indent="0">
              <a:spcBef>
                <a:spcPts val="0"/>
              </a:spcBef>
              <a:buClr>
                <a:schemeClr val="dk1"/>
              </a:buClr>
              <a:buSzPct val="100000"/>
              <a:buFont typeface="Arial"/>
              <a:buNone/>
              <a:defRPr sz="2400">
                <a:solidFill>
                  <a:schemeClr val="dk1"/>
                </a:solidFill>
              </a:defRPr>
            </a:lvl7pPr>
            <a:lvl8pPr lvl="7" indent="0">
              <a:spcBef>
                <a:spcPts val="0"/>
              </a:spcBef>
              <a:buClr>
                <a:schemeClr val="dk1"/>
              </a:buClr>
              <a:buSzPct val="100000"/>
              <a:buFont typeface="Arial"/>
              <a:buNone/>
              <a:defRPr sz="2400">
                <a:solidFill>
                  <a:schemeClr val="dk1"/>
                </a:solidFill>
              </a:defRPr>
            </a:lvl8pPr>
            <a:lvl9pPr lvl="8" indent="0">
              <a:spcBef>
                <a:spcPts val="0"/>
              </a:spcBef>
              <a:buClr>
                <a:schemeClr val="dk1"/>
              </a:buClr>
              <a:buSzPct val="100000"/>
              <a:buFont typeface="Arial"/>
              <a:buNone/>
              <a:defRPr sz="2400">
                <a:solidFill>
                  <a:schemeClr val="dk1"/>
                </a:solidFill>
              </a:defRPr>
            </a:lvl9pPr>
          </a:lstStyle>
          <a:p>
            <a:endParaRPr/>
          </a:p>
        </p:txBody>
      </p:sp>
      <p:sp>
        <p:nvSpPr>
          <p:cNvPr id="75" name="Shape 75"/>
          <p:cNvSpPr txBox="1">
            <a:spLocks noGrp="1"/>
          </p:cNvSpPr>
          <p:nvPr>
            <p:ph type="body" idx="1"/>
          </p:nvPr>
        </p:nvSpPr>
        <p:spPr>
          <a:xfrm>
            <a:off x="311700" y="1389600"/>
            <a:ext cx="2808000" cy="3179400"/>
          </a:xfrm>
          <a:prstGeom prst="rect">
            <a:avLst/>
          </a:prstGeom>
          <a:noFill/>
          <a:ln>
            <a:noFill/>
          </a:ln>
        </p:spPr>
        <p:txBody>
          <a:bodyPr wrap="square" lIns="91425" tIns="91425" rIns="91425" bIns="91425" anchor="t" anchorCtr="0"/>
          <a:lstStyle>
            <a:lvl1pPr marL="0" marR="0" lvl="0"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1pPr>
            <a:lvl2pPr marL="0" marR="0" lvl="1"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2pPr>
            <a:lvl3pPr marL="0" marR="0" lvl="2"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3pPr>
            <a:lvl4pPr marL="0" marR="0" lvl="3"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4pPr>
            <a:lvl5pPr marL="0" marR="0" lvl="4"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5pPr>
            <a:lvl6pPr marL="0" marR="0" lvl="5"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6pPr>
            <a:lvl7pPr marL="0" marR="0" lvl="6"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7pPr>
            <a:lvl8pPr marL="0" marR="0" lvl="7"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8pPr>
            <a:lvl9pPr marL="0" marR="0" lvl="8"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9pPr>
          </a:lstStyle>
          <a:p>
            <a:endParaRPr/>
          </a:p>
        </p:txBody>
      </p:sp>
      <p:sp>
        <p:nvSpPr>
          <p:cNvPr id="76" name="Shape 76"/>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cSld name="Main point">
    <p:spTree>
      <p:nvGrpSpPr>
        <p:cNvPr id="1" name="Shape 77"/>
        <p:cNvGrpSpPr/>
        <p:nvPr/>
      </p:nvGrpSpPr>
      <p:grpSpPr>
        <a:xfrm>
          <a:off x="0" y="0"/>
          <a:ext cx="0" cy="0"/>
          <a:chOff x="0" y="0"/>
          <a:chExt cx="0" cy="0"/>
        </a:xfrm>
      </p:grpSpPr>
      <p:sp>
        <p:nvSpPr>
          <p:cNvPr id="78" name="Shape 78"/>
          <p:cNvSpPr txBox="1">
            <a:spLocks noGrp="1"/>
          </p:cNvSpPr>
          <p:nvPr>
            <p:ph type="title"/>
          </p:nvPr>
        </p:nvSpPr>
        <p:spPr>
          <a:xfrm>
            <a:off x="490250" y="450150"/>
            <a:ext cx="6367800" cy="4090800"/>
          </a:xfrm>
          <a:prstGeom prst="rect">
            <a:avLst/>
          </a:prstGeom>
          <a:noFill/>
          <a:ln>
            <a:noFill/>
          </a:ln>
        </p:spPr>
        <p:txBody>
          <a:bodyPr wrap="square" lIns="91425" tIns="91425" rIns="91425" bIns="91425" anchor="ctr" anchorCtr="0"/>
          <a:lstStyle>
            <a:lvl1pPr marL="0" marR="0" lvl="0" indent="0" algn="l" rtl="0">
              <a:lnSpc>
                <a:spcPct val="100000"/>
              </a:lnSpc>
              <a:spcBef>
                <a:spcPts val="0"/>
              </a:spcBef>
              <a:spcAft>
                <a:spcPts val="0"/>
              </a:spcAft>
              <a:buClr>
                <a:schemeClr val="dk1"/>
              </a:buClr>
              <a:buSzPct val="100000"/>
              <a:buFont typeface="Arial"/>
              <a:buNone/>
              <a:defRPr sz="48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4800">
                <a:solidFill>
                  <a:schemeClr val="dk1"/>
                </a:solidFill>
              </a:defRPr>
            </a:lvl2pPr>
            <a:lvl3pPr lvl="2" indent="0">
              <a:spcBef>
                <a:spcPts val="0"/>
              </a:spcBef>
              <a:buClr>
                <a:schemeClr val="dk1"/>
              </a:buClr>
              <a:buSzPct val="100000"/>
              <a:buFont typeface="Arial"/>
              <a:buNone/>
              <a:defRPr sz="4800">
                <a:solidFill>
                  <a:schemeClr val="dk1"/>
                </a:solidFill>
              </a:defRPr>
            </a:lvl3pPr>
            <a:lvl4pPr lvl="3" indent="0">
              <a:spcBef>
                <a:spcPts val="0"/>
              </a:spcBef>
              <a:buClr>
                <a:schemeClr val="dk1"/>
              </a:buClr>
              <a:buSzPct val="100000"/>
              <a:buFont typeface="Arial"/>
              <a:buNone/>
              <a:defRPr sz="4800">
                <a:solidFill>
                  <a:schemeClr val="dk1"/>
                </a:solidFill>
              </a:defRPr>
            </a:lvl4pPr>
            <a:lvl5pPr lvl="4" indent="0">
              <a:spcBef>
                <a:spcPts val="0"/>
              </a:spcBef>
              <a:buClr>
                <a:schemeClr val="dk1"/>
              </a:buClr>
              <a:buSzPct val="100000"/>
              <a:buFont typeface="Arial"/>
              <a:buNone/>
              <a:defRPr sz="4800">
                <a:solidFill>
                  <a:schemeClr val="dk1"/>
                </a:solidFill>
              </a:defRPr>
            </a:lvl5pPr>
            <a:lvl6pPr lvl="5" indent="0">
              <a:spcBef>
                <a:spcPts val="0"/>
              </a:spcBef>
              <a:buClr>
                <a:schemeClr val="dk1"/>
              </a:buClr>
              <a:buSzPct val="100000"/>
              <a:buFont typeface="Arial"/>
              <a:buNone/>
              <a:defRPr sz="4800">
                <a:solidFill>
                  <a:schemeClr val="dk1"/>
                </a:solidFill>
              </a:defRPr>
            </a:lvl6pPr>
            <a:lvl7pPr lvl="6" indent="0">
              <a:spcBef>
                <a:spcPts val="0"/>
              </a:spcBef>
              <a:buClr>
                <a:schemeClr val="dk1"/>
              </a:buClr>
              <a:buSzPct val="100000"/>
              <a:buFont typeface="Arial"/>
              <a:buNone/>
              <a:defRPr sz="4800">
                <a:solidFill>
                  <a:schemeClr val="dk1"/>
                </a:solidFill>
              </a:defRPr>
            </a:lvl7pPr>
            <a:lvl8pPr lvl="7" indent="0">
              <a:spcBef>
                <a:spcPts val="0"/>
              </a:spcBef>
              <a:buClr>
                <a:schemeClr val="dk1"/>
              </a:buClr>
              <a:buSzPct val="100000"/>
              <a:buFont typeface="Arial"/>
              <a:buNone/>
              <a:defRPr sz="4800">
                <a:solidFill>
                  <a:schemeClr val="dk1"/>
                </a:solidFill>
              </a:defRPr>
            </a:lvl8pPr>
            <a:lvl9pPr lvl="8" indent="0">
              <a:spcBef>
                <a:spcPts val="0"/>
              </a:spcBef>
              <a:buClr>
                <a:schemeClr val="dk1"/>
              </a:buClr>
              <a:buSzPct val="100000"/>
              <a:buFont typeface="Arial"/>
              <a:buNone/>
              <a:defRPr sz="4800">
                <a:solidFill>
                  <a:schemeClr val="dk1"/>
                </a:solidFill>
              </a:defRPr>
            </a:lvl9pPr>
          </a:lstStyle>
          <a:p>
            <a:endParaRPr/>
          </a:p>
        </p:txBody>
      </p:sp>
      <p:sp>
        <p:nvSpPr>
          <p:cNvPr id="79" name="Shape 79"/>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80"/>
        <p:cNvGrpSpPr/>
        <p:nvPr/>
      </p:nvGrpSpPr>
      <p:grpSpPr>
        <a:xfrm>
          <a:off x="0" y="0"/>
          <a:ext cx="0" cy="0"/>
          <a:chOff x="0" y="0"/>
          <a:chExt cx="0" cy="0"/>
        </a:xfrm>
      </p:grpSpPr>
      <p:sp>
        <p:nvSpPr>
          <p:cNvPr id="81" name="Shape 81"/>
          <p:cNvSpPr/>
          <p:nvPr/>
        </p:nvSpPr>
        <p:spPr>
          <a:xfrm>
            <a:off x="4572000" y="-125"/>
            <a:ext cx="4572000" cy="5143500"/>
          </a:xfrm>
          <a:prstGeom prst="rect">
            <a:avLst/>
          </a:prstGeom>
          <a:solidFill>
            <a:schemeClr val="lt2"/>
          </a:solid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Font typeface="Arial"/>
              <a:buNone/>
            </a:pPr>
            <a:endParaRPr sz="1400" b="0" i="0" u="none" strike="noStrike" cap="none">
              <a:solidFill>
                <a:srgbClr val="000000"/>
              </a:solidFill>
              <a:latin typeface="Arial"/>
              <a:ea typeface="Arial"/>
              <a:cs typeface="Arial"/>
              <a:sym typeface="Arial"/>
            </a:endParaRPr>
          </a:p>
        </p:txBody>
      </p:sp>
      <p:sp>
        <p:nvSpPr>
          <p:cNvPr id="82" name="Shape 82"/>
          <p:cNvSpPr txBox="1">
            <a:spLocks noGrp="1"/>
          </p:cNvSpPr>
          <p:nvPr>
            <p:ph type="title"/>
          </p:nvPr>
        </p:nvSpPr>
        <p:spPr>
          <a:xfrm>
            <a:off x="265500" y="1233175"/>
            <a:ext cx="4045200" cy="1482300"/>
          </a:xfrm>
          <a:prstGeom prst="rect">
            <a:avLst/>
          </a:prstGeom>
          <a:noFill/>
          <a:ln>
            <a:noFill/>
          </a:ln>
        </p:spPr>
        <p:txBody>
          <a:bodyPr wrap="square" lIns="91425" tIns="91425" rIns="91425" bIns="91425" anchor="b" anchorCtr="0"/>
          <a:lstStyle>
            <a:lvl1pPr marL="0" marR="0" lvl="0" indent="0" algn="ctr" rtl="0">
              <a:lnSpc>
                <a:spcPct val="100000"/>
              </a:lnSpc>
              <a:spcBef>
                <a:spcPts val="0"/>
              </a:spcBef>
              <a:spcAft>
                <a:spcPts val="0"/>
              </a:spcAft>
              <a:buClr>
                <a:schemeClr val="dk1"/>
              </a:buClr>
              <a:buSzPct val="100000"/>
              <a:buFont typeface="Arial"/>
              <a:buNone/>
              <a:defRPr sz="4200" b="0" i="0" u="none" strike="noStrike" cap="none">
                <a:solidFill>
                  <a:schemeClr val="dk1"/>
                </a:solidFill>
                <a:latin typeface="Arial"/>
                <a:ea typeface="Arial"/>
                <a:cs typeface="Arial"/>
                <a:sym typeface="Arial"/>
              </a:defRPr>
            </a:lvl1pPr>
            <a:lvl2pPr lvl="1" indent="0" algn="ctr">
              <a:spcBef>
                <a:spcPts val="0"/>
              </a:spcBef>
              <a:buClr>
                <a:schemeClr val="dk1"/>
              </a:buClr>
              <a:buSzPct val="100000"/>
              <a:buFont typeface="Arial"/>
              <a:buNone/>
              <a:defRPr sz="4200">
                <a:solidFill>
                  <a:schemeClr val="dk1"/>
                </a:solidFill>
              </a:defRPr>
            </a:lvl2pPr>
            <a:lvl3pPr lvl="2" indent="0" algn="ctr">
              <a:spcBef>
                <a:spcPts val="0"/>
              </a:spcBef>
              <a:buClr>
                <a:schemeClr val="dk1"/>
              </a:buClr>
              <a:buSzPct val="100000"/>
              <a:buFont typeface="Arial"/>
              <a:buNone/>
              <a:defRPr sz="4200">
                <a:solidFill>
                  <a:schemeClr val="dk1"/>
                </a:solidFill>
              </a:defRPr>
            </a:lvl3pPr>
            <a:lvl4pPr lvl="3" indent="0" algn="ctr">
              <a:spcBef>
                <a:spcPts val="0"/>
              </a:spcBef>
              <a:buClr>
                <a:schemeClr val="dk1"/>
              </a:buClr>
              <a:buSzPct val="100000"/>
              <a:buFont typeface="Arial"/>
              <a:buNone/>
              <a:defRPr sz="4200">
                <a:solidFill>
                  <a:schemeClr val="dk1"/>
                </a:solidFill>
              </a:defRPr>
            </a:lvl4pPr>
            <a:lvl5pPr lvl="4" indent="0" algn="ctr">
              <a:spcBef>
                <a:spcPts val="0"/>
              </a:spcBef>
              <a:buClr>
                <a:schemeClr val="dk1"/>
              </a:buClr>
              <a:buSzPct val="100000"/>
              <a:buFont typeface="Arial"/>
              <a:buNone/>
              <a:defRPr sz="4200">
                <a:solidFill>
                  <a:schemeClr val="dk1"/>
                </a:solidFill>
              </a:defRPr>
            </a:lvl5pPr>
            <a:lvl6pPr lvl="5" indent="0" algn="ctr">
              <a:spcBef>
                <a:spcPts val="0"/>
              </a:spcBef>
              <a:buClr>
                <a:schemeClr val="dk1"/>
              </a:buClr>
              <a:buSzPct val="100000"/>
              <a:buFont typeface="Arial"/>
              <a:buNone/>
              <a:defRPr sz="4200">
                <a:solidFill>
                  <a:schemeClr val="dk1"/>
                </a:solidFill>
              </a:defRPr>
            </a:lvl6pPr>
            <a:lvl7pPr lvl="6" indent="0" algn="ctr">
              <a:spcBef>
                <a:spcPts val="0"/>
              </a:spcBef>
              <a:buClr>
                <a:schemeClr val="dk1"/>
              </a:buClr>
              <a:buSzPct val="100000"/>
              <a:buFont typeface="Arial"/>
              <a:buNone/>
              <a:defRPr sz="4200">
                <a:solidFill>
                  <a:schemeClr val="dk1"/>
                </a:solidFill>
              </a:defRPr>
            </a:lvl7pPr>
            <a:lvl8pPr lvl="7" indent="0" algn="ctr">
              <a:spcBef>
                <a:spcPts val="0"/>
              </a:spcBef>
              <a:buClr>
                <a:schemeClr val="dk1"/>
              </a:buClr>
              <a:buSzPct val="100000"/>
              <a:buFont typeface="Arial"/>
              <a:buNone/>
              <a:defRPr sz="4200">
                <a:solidFill>
                  <a:schemeClr val="dk1"/>
                </a:solidFill>
              </a:defRPr>
            </a:lvl8pPr>
            <a:lvl9pPr lvl="8" indent="0" algn="ctr">
              <a:spcBef>
                <a:spcPts val="0"/>
              </a:spcBef>
              <a:buClr>
                <a:schemeClr val="dk1"/>
              </a:buClr>
              <a:buSzPct val="100000"/>
              <a:buFont typeface="Arial"/>
              <a:buNone/>
              <a:defRPr sz="4200">
                <a:solidFill>
                  <a:schemeClr val="dk1"/>
                </a:solidFill>
              </a:defRPr>
            </a:lvl9pPr>
          </a:lstStyle>
          <a:p>
            <a:endParaRPr/>
          </a:p>
        </p:txBody>
      </p:sp>
      <p:sp>
        <p:nvSpPr>
          <p:cNvPr id="83" name="Shape 83"/>
          <p:cNvSpPr txBox="1">
            <a:spLocks noGrp="1"/>
          </p:cNvSpPr>
          <p:nvPr>
            <p:ph type="subTitle" idx="1"/>
          </p:nvPr>
        </p:nvSpPr>
        <p:spPr>
          <a:xfrm>
            <a:off x="265500" y="2803075"/>
            <a:ext cx="4045200" cy="1235100"/>
          </a:xfrm>
          <a:prstGeom prst="rect">
            <a:avLst/>
          </a:prstGeom>
          <a:noFill/>
          <a:ln>
            <a:noFill/>
          </a:ln>
        </p:spPr>
        <p:txBody>
          <a:bodyPr wrap="square" lIns="91425" tIns="91425" rIns="91425" bIns="91425" anchor="t" anchorCtr="0"/>
          <a:lstStyle>
            <a:lvl1pPr marL="0" marR="0" lvl="0"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1pPr>
            <a:lvl2pPr marL="0" marR="0" lvl="1"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2pPr>
            <a:lvl3pPr marL="0" marR="0" lvl="2"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3pPr>
            <a:lvl4pPr marL="0" marR="0" lvl="3"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4pPr>
            <a:lvl5pPr marL="0" marR="0" lvl="4"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5pPr>
            <a:lvl6pPr marL="0" marR="0" lvl="5"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6pPr>
            <a:lvl7pPr marL="0" marR="0" lvl="6"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7pPr>
            <a:lvl8pPr marL="0" marR="0" lvl="7"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8pPr>
            <a:lvl9pPr marL="0" marR="0" lvl="8"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9pPr>
          </a:lstStyle>
          <a:p>
            <a:endParaRPr/>
          </a:p>
        </p:txBody>
      </p:sp>
      <p:sp>
        <p:nvSpPr>
          <p:cNvPr id="84" name="Shape 84"/>
          <p:cNvSpPr txBox="1">
            <a:spLocks noGrp="1"/>
          </p:cNvSpPr>
          <p:nvPr>
            <p:ph type="body" idx="2"/>
          </p:nvPr>
        </p:nvSpPr>
        <p:spPr>
          <a:xfrm>
            <a:off x="4939500" y="724075"/>
            <a:ext cx="3837000" cy="3695100"/>
          </a:xfrm>
          <a:prstGeom prst="rect">
            <a:avLst/>
          </a:prstGeom>
          <a:noFill/>
          <a:ln>
            <a:noFill/>
          </a:ln>
        </p:spPr>
        <p:txBody>
          <a:bodyPr wrap="square" lIns="91425" tIns="91425" rIns="91425" bIns="91425" anchor="ctr" anchorCtr="0"/>
          <a:lstStyle>
            <a:lvl1pPr marL="0" marR="0" lvl="0" indent="114300" algn="l" rtl="0">
              <a:lnSpc>
                <a:spcPct val="115000"/>
              </a:lnSpc>
              <a:spcBef>
                <a:spcPts val="0"/>
              </a:spcBef>
              <a:spcAft>
                <a:spcPts val="1600"/>
              </a:spcAft>
              <a:buClr>
                <a:schemeClr val="dk2"/>
              </a:buClr>
              <a:buSzPct val="100000"/>
              <a:buFont typeface="Arial"/>
              <a:buChar char="●"/>
              <a:defRPr sz="1800" b="0" i="0" u="none" strike="noStrike" cap="none">
                <a:solidFill>
                  <a:schemeClr val="dk2"/>
                </a:solidFill>
                <a:latin typeface="Arial"/>
                <a:ea typeface="Arial"/>
                <a:cs typeface="Arial"/>
                <a:sym typeface="Arial"/>
              </a:defRPr>
            </a:lvl1pPr>
            <a:lvl2pPr marL="0" marR="0" lvl="1"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2pPr>
            <a:lvl3pPr marL="0" marR="0" lvl="2"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3pPr>
            <a:lvl4pPr marL="0" marR="0" lvl="3"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4pPr>
            <a:lvl5pPr marL="0" marR="0" lvl="4"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5pPr>
            <a:lvl6pPr marL="0" marR="0" lvl="5"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6pPr>
            <a:lvl7pPr marL="0" marR="0" lvl="6"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7pPr>
            <a:lvl8pPr marL="0" marR="0" lvl="7"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8pPr>
            <a:lvl9pPr marL="0" marR="0" lvl="8"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9pPr>
          </a:lstStyle>
          <a:p>
            <a:endParaRPr/>
          </a:p>
        </p:txBody>
      </p:sp>
      <p:sp>
        <p:nvSpPr>
          <p:cNvPr id="85" name="Shape 85"/>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311700" y="2150850"/>
            <a:ext cx="8520600" cy="841800"/>
          </a:xfrm>
          <a:prstGeom prst="rect">
            <a:avLst/>
          </a:prstGeom>
        </p:spPr>
        <p:txBody>
          <a:bodyPr wrap="square" lIns="91425" tIns="91425" rIns="91425" bIns="91425" anchor="ctr" anchorCtr="0"/>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a:endParaRPr/>
          </a:p>
        </p:txBody>
      </p:sp>
      <p:sp>
        <p:nvSpPr>
          <p:cNvPr id="15" name="Shape 15"/>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cSld name="Caption">
    <p:spTree>
      <p:nvGrpSpPr>
        <p:cNvPr id="1" name="Shape 86"/>
        <p:cNvGrpSpPr/>
        <p:nvPr/>
      </p:nvGrpSpPr>
      <p:grpSpPr>
        <a:xfrm>
          <a:off x="0" y="0"/>
          <a:ext cx="0" cy="0"/>
          <a:chOff x="0" y="0"/>
          <a:chExt cx="0" cy="0"/>
        </a:xfrm>
      </p:grpSpPr>
      <p:sp>
        <p:nvSpPr>
          <p:cNvPr id="87" name="Shape 87"/>
          <p:cNvSpPr txBox="1">
            <a:spLocks noGrp="1"/>
          </p:cNvSpPr>
          <p:nvPr>
            <p:ph type="body" idx="1"/>
          </p:nvPr>
        </p:nvSpPr>
        <p:spPr>
          <a:xfrm>
            <a:off x="311700" y="4230575"/>
            <a:ext cx="5998800" cy="605100"/>
          </a:xfrm>
          <a:prstGeom prst="rect">
            <a:avLst/>
          </a:prstGeom>
          <a:noFill/>
          <a:ln>
            <a:noFill/>
          </a:ln>
        </p:spPr>
        <p:txBody>
          <a:bodyPr wrap="square" lIns="91425" tIns="91425" rIns="91425" bIns="91425" anchor="ctr" anchorCtr="0"/>
          <a:lstStyle>
            <a:lvl1pPr marL="0" marR="0" lvl="0" indent="0" algn="l" rtl="0">
              <a:lnSpc>
                <a:spcPct val="100000"/>
              </a:lnSpc>
              <a:spcBef>
                <a:spcPts val="0"/>
              </a:spcBef>
              <a:spcAft>
                <a:spcPts val="0"/>
              </a:spcAft>
              <a:buClr>
                <a:schemeClr val="dk2"/>
              </a:buClr>
              <a:buSzPct val="100000"/>
              <a:buFont typeface="Arial"/>
              <a:buNone/>
              <a:defRPr sz="1800" b="0" i="0" u="none" strike="noStrike" cap="none">
                <a:solidFill>
                  <a:schemeClr val="dk2"/>
                </a:solidFill>
                <a:latin typeface="Arial"/>
                <a:ea typeface="Arial"/>
                <a:cs typeface="Arial"/>
                <a:sym typeface="Arial"/>
              </a:defRPr>
            </a:lvl1pPr>
            <a:lvl2pPr marL="0" marR="0" lvl="1"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2pPr>
            <a:lvl3pPr marL="0" marR="0" lvl="2"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3pPr>
            <a:lvl4pPr marL="0" marR="0" lvl="3"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4pPr>
            <a:lvl5pPr marL="0" marR="0" lvl="4"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5pPr>
            <a:lvl6pPr marL="0" marR="0" lvl="5"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6pPr>
            <a:lvl7pPr marL="0" marR="0" lvl="6"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7pPr>
            <a:lvl8pPr marL="0" marR="0" lvl="7"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8pPr>
            <a:lvl9pPr marL="0" marR="0" lvl="8"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9pPr>
          </a:lstStyle>
          <a:p>
            <a:endParaRPr/>
          </a:p>
        </p:txBody>
      </p:sp>
      <p:sp>
        <p:nvSpPr>
          <p:cNvPr id="88" name="Shape 88"/>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cSld name="Big number">
    <p:spTree>
      <p:nvGrpSpPr>
        <p:cNvPr id="1" name="Shape 89"/>
        <p:cNvGrpSpPr/>
        <p:nvPr/>
      </p:nvGrpSpPr>
      <p:grpSpPr>
        <a:xfrm>
          <a:off x="0" y="0"/>
          <a:ext cx="0" cy="0"/>
          <a:chOff x="0" y="0"/>
          <a:chExt cx="0" cy="0"/>
        </a:xfrm>
      </p:grpSpPr>
      <p:sp>
        <p:nvSpPr>
          <p:cNvPr id="90" name="Shape 90"/>
          <p:cNvSpPr txBox="1">
            <a:spLocks noGrp="1"/>
          </p:cNvSpPr>
          <p:nvPr>
            <p:ph type="title"/>
          </p:nvPr>
        </p:nvSpPr>
        <p:spPr>
          <a:xfrm>
            <a:off x="311700" y="1106125"/>
            <a:ext cx="8520600" cy="1963500"/>
          </a:xfrm>
          <a:prstGeom prst="rect">
            <a:avLst/>
          </a:prstGeom>
          <a:noFill/>
          <a:ln>
            <a:noFill/>
          </a:ln>
        </p:spPr>
        <p:txBody>
          <a:bodyPr wrap="square" lIns="91425" tIns="91425" rIns="91425" bIns="91425" anchor="b" anchorCtr="0"/>
          <a:lstStyle>
            <a:lvl1pPr marL="0" marR="0" lvl="0" indent="0" algn="ctr" rtl="0">
              <a:lnSpc>
                <a:spcPct val="100000"/>
              </a:lnSpc>
              <a:spcBef>
                <a:spcPts val="0"/>
              </a:spcBef>
              <a:spcAft>
                <a:spcPts val="0"/>
              </a:spcAft>
              <a:buClr>
                <a:schemeClr val="dk1"/>
              </a:buClr>
              <a:buSzPct val="100000"/>
              <a:buFont typeface="Arial"/>
              <a:buNone/>
              <a:defRPr sz="12000" b="0" i="0" u="none" strike="noStrike" cap="none">
                <a:solidFill>
                  <a:schemeClr val="dk1"/>
                </a:solidFill>
                <a:latin typeface="Arial"/>
                <a:ea typeface="Arial"/>
                <a:cs typeface="Arial"/>
                <a:sym typeface="Arial"/>
              </a:defRPr>
            </a:lvl1pPr>
            <a:lvl2pPr lvl="1" indent="0" algn="ctr">
              <a:spcBef>
                <a:spcPts val="0"/>
              </a:spcBef>
              <a:buClr>
                <a:schemeClr val="dk1"/>
              </a:buClr>
              <a:buSzPct val="100000"/>
              <a:buFont typeface="Arial"/>
              <a:buNone/>
              <a:defRPr sz="12000">
                <a:solidFill>
                  <a:schemeClr val="dk1"/>
                </a:solidFill>
              </a:defRPr>
            </a:lvl2pPr>
            <a:lvl3pPr lvl="2" indent="0" algn="ctr">
              <a:spcBef>
                <a:spcPts val="0"/>
              </a:spcBef>
              <a:buClr>
                <a:schemeClr val="dk1"/>
              </a:buClr>
              <a:buSzPct val="100000"/>
              <a:buFont typeface="Arial"/>
              <a:buNone/>
              <a:defRPr sz="12000">
                <a:solidFill>
                  <a:schemeClr val="dk1"/>
                </a:solidFill>
              </a:defRPr>
            </a:lvl3pPr>
            <a:lvl4pPr lvl="3" indent="0" algn="ctr">
              <a:spcBef>
                <a:spcPts val="0"/>
              </a:spcBef>
              <a:buClr>
                <a:schemeClr val="dk1"/>
              </a:buClr>
              <a:buSzPct val="100000"/>
              <a:buFont typeface="Arial"/>
              <a:buNone/>
              <a:defRPr sz="12000">
                <a:solidFill>
                  <a:schemeClr val="dk1"/>
                </a:solidFill>
              </a:defRPr>
            </a:lvl4pPr>
            <a:lvl5pPr lvl="4" indent="0" algn="ctr">
              <a:spcBef>
                <a:spcPts val="0"/>
              </a:spcBef>
              <a:buClr>
                <a:schemeClr val="dk1"/>
              </a:buClr>
              <a:buSzPct val="100000"/>
              <a:buFont typeface="Arial"/>
              <a:buNone/>
              <a:defRPr sz="12000">
                <a:solidFill>
                  <a:schemeClr val="dk1"/>
                </a:solidFill>
              </a:defRPr>
            </a:lvl5pPr>
            <a:lvl6pPr lvl="5" indent="0" algn="ctr">
              <a:spcBef>
                <a:spcPts val="0"/>
              </a:spcBef>
              <a:buClr>
                <a:schemeClr val="dk1"/>
              </a:buClr>
              <a:buSzPct val="100000"/>
              <a:buFont typeface="Arial"/>
              <a:buNone/>
              <a:defRPr sz="12000">
                <a:solidFill>
                  <a:schemeClr val="dk1"/>
                </a:solidFill>
              </a:defRPr>
            </a:lvl6pPr>
            <a:lvl7pPr lvl="6" indent="0" algn="ctr">
              <a:spcBef>
                <a:spcPts val="0"/>
              </a:spcBef>
              <a:buClr>
                <a:schemeClr val="dk1"/>
              </a:buClr>
              <a:buSzPct val="100000"/>
              <a:buFont typeface="Arial"/>
              <a:buNone/>
              <a:defRPr sz="12000">
                <a:solidFill>
                  <a:schemeClr val="dk1"/>
                </a:solidFill>
              </a:defRPr>
            </a:lvl7pPr>
            <a:lvl8pPr lvl="7" indent="0" algn="ctr">
              <a:spcBef>
                <a:spcPts val="0"/>
              </a:spcBef>
              <a:buClr>
                <a:schemeClr val="dk1"/>
              </a:buClr>
              <a:buSzPct val="100000"/>
              <a:buFont typeface="Arial"/>
              <a:buNone/>
              <a:defRPr sz="12000">
                <a:solidFill>
                  <a:schemeClr val="dk1"/>
                </a:solidFill>
              </a:defRPr>
            </a:lvl8pPr>
            <a:lvl9pPr lvl="8" indent="0" algn="ctr">
              <a:spcBef>
                <a:spcPts val="0"/>
              </a:spcBef>
              <a:buClr>
                <a:schemeClr val="dk1"/>
              </a:buClr>
              <a:buSzPct val="100000"/>
              <a:buFont typeface="Arial"/>
              <a:buNone/>
              <a:defRPr sz="12000">
                <a:solidFill>
                  <a:schemeClr val="dk1"/>
                </a:solidFill>
              </a:defRPr>
            </a:lvl9pPr>
          </a:lstStyle>
          <a:p>
            <a:endParaRPr/>
          </a:p>
        </p:txBody>
      </p:sp>
      <p:sp>
        <p:nvSpPr>
          <p:cNvPr id="91" name="Shape 91"/>
          <p:cNvSpPr txBox="1">
            <a:spLocks noGrp="1"/>
          </p:cNvSpPr>
          <p:nvPr>
            <p:ph type="body" idx="1"/>
          </p:nvPr>
        </p:nvSpPr>
        <p:spPr>
          <a:xfrm>
            <a:off x="311700" y="3152225"/>
            <a:ext cx="8520600" cy="1300800"/>
          </a:xfrm>
          <a:prstGeom prst="rect">
            <a:avLst/>
          </a:prstGeom>
          <a:noFill/>
          <a:ln>
            <a:noFill/>
          </a:ln>
        </p:spPr>
        <p:txBody>
          <a:bodyPr wrap="square" lIns="91425" tIns="91425" rIns="91425" bIns="91425" anchor="t" anchorCtr="0"/>
          <a:lstStyle>
            <a:lvl1pPr marL="0" marR="0" lvl="0" indent="114300" algn="ctr" rtl="0">
              <a:lnSpc>
                <a:spcPct val="115000"/>
              </a:lnSpc>
              <a:spcBef>
                <a:spcPts val="0"/>
              </a:spcBef>
              <a:spcAft>
                <a:spcPts val="1600"/>
              </a:spcAft>
              <a:buClr>
                <a:schemeClr val="dk2"/>
              </a:buClr>
              <a:buSzPct val="100000"/>
              <a:buFont typeface="Arial"/>
              <a:buChar char="●"/>
              <a:defRPr sz="1800" b="0" i="0" u="none" strike="noStrike" cap="none">
                <a:solidFill>
                  <a:schemeClr val="dk2"/>
                </a:solidFill>
                <a:latin typeface="Arial"/>
                <a:ea typeface="Arial"/>
                <a:cs typeface="Arial"/>
                <a:sym typeface="Arial"/>
              </a:defRPr>
            </a:lvl1pPr>
            <a:lvl2pPr marL="0" marR="0" lvl="1"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2pPr>
            <a:lvl3pPr marL="0" marR="0" lvl="2"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3pPr>
            <a:lvl4pPr marL="0" marR="0" lvl="3"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4pPr>
            <a:lvl5pPr marL="0" marR="0" lvl="4"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5pPr>
            <a:lvl6pPr marL="0" marR="0" lvl="5"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6pPr>
            <a:lvl7pPr marL="0" marR="0" lvl="6"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7pPr>
            <a:lvl8pPr marL="0" marR="0" lvl="7"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8pPr>
            <a:lvl9pPr marL="0" marR="0" lvl="8"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9pPr>
          </a:lstStyle>
          <a:p>
            <a:endParaRPr/>
          </a:p>
        </p:txBody>
      </p:sp>
      <p:sp>
        <p:nvSpPr>
          <p:cNvPr id="92" name="Shape 92"/>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93"/>
        <p:cNvGrpSpPr/>
        <p:nvPr/>
      </p:nvGrpSpPr>
      <p:grpSpPr>
        <a:xfrm>
          <a:off x="0" y="0"/>
          <a:ext cx="0" cy="0"/>
          <a:chOff x="0" y="0"/>
          <a:chExt cx="0" cy="0"/>
        </a:xfrm>
      </p:grpSpPr>
      <p:sp>
        <p:nvSpPr>
          <p:cNvPr id="94" name="Shape 94"/>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311700" y="445025"/>
            <a:ext cx="8520600" cy="572700"/>
          </a:xfrm>
          <a:prstGeom prst="rect">
            <a:avLst/>
          </a:prstGeom>
        </p:spPr>
        <p:txBody>
          <a:bodyPr wrap="square"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8" name="Shape 18"/>
          <p:cNvSpPr txBox="1">
            <a:spLocks noGrp="1"/>
          </p:cNvSpPr>
          <p:nvPr>
            <p:ph type="body" idx="1"/>
          </p:nvPr>
        </p:nvSpPr>
        <p:spPr>
          <a:xfrm>
            <a:off x="311700" y="1152475"/>
            <a:ext cx="8520600" cy="3416400"/>
          </a:xfrm>
          <a:prstGeom prst="rect">
            <a:avLst/>
          </a:prstGeom>
        </p:spPr>
        <p:txBody>
          <a:bodyPr wrap="square"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9" name="Shape 19"/>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wrap="square"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152475"/>
            <a:ext cx="3999900" cy="3416400"/>
          </a:xfrm>
          <a:prstGeom prst="rect">
            <a:avLst/>
          </a:prstGeom>
        </p:spPr>
        <p:txBody>
          <a:bodyPr wrap="square"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3" name="Shape 23"/>
          <p:cNvSpPr txBox="1">
            <a:spLocks noGrp="1"/>
          </p:cNvSpPr>
          <p:nvPr>
            <p:ph type="body" idx="2"/>
          </p:nvPr>
        </p:nvSpPr>
        <p:spPr>
          <a:xfrm>
            <a:off x="4832400" y="1152475"/>
            <a:ext cx="3999900" cy="3416400"/>
          </a:xfrm>
          <a:prstGeom prst="rect">
            <a:avLst/>
          </a:prstGeom>
        </p:spPr>
        <p:txBody>
          <a:bodyPr wrap="square"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4" name="Shape 24"/>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311700" y="445025"/>
            <a:ext cx="8520600" cy="572700"/>
          </a:xfrm>
          <a:prstGeom prst="rect">
            <a:avLst/>
          </a:prstGeom>
        </p:spPr>
        <p:txBody>
          <a:bodyPr wrap="square"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311700" y="555600"/>
            <a:ext cx="2808000" cy="755700"/>
          </a:xfrm>
          <a:prstGeom prst="rect">
            <a:avLst/>
          </a:prstGeom>
        </p:spPr>
        <p:txBody>
          <a:bodyPr wrap="square"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0" name="Shape 30"/>
          <p:cNvSpPr txBox="1">
            <a:spLocks noGrp="1"/>
          </p:cNvSpPr>
          <p:nvPr>
            <p:ph type="body" idx="1"/>
          </p:nvPr>
        </p:nvSpPr>
        <p:spPr>
          <a:xfrm>
            <a:off x="311700" y="1389600"/>
            <a:ext cx="2808000" cy="3179400"/>
          </a:xfrm>
          <a:prstGeom prst="rect">
            <a:avLst/>
          </a:prstGeom>
        </p:spPr>
        <p:txBody>
          <a:bodyPr wrap="square"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1" name="Shape 31"/>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490250" y="450150"/>
            <a:ext cx="6367800" cy="4090800"/>
          </a:xfrm>
          <a:prstGeom prst="rect">
            <a:avLst/>
          </a:prstGeom>
        </p:spPr>
        <p:txBody>
          <a:bodyPr wrap="square"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34" name="Shape 34"/>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5"/>
        <p:cNvGrpSpPr/>
        <p:nvPr/>
      </p:nvGrpSpPr>
      <p:grpSpPr>
        <a:xfrm>
          <a:off x="0" y="0"/>
          <a:ext cx="0" cy="0"/>
          <a:chOff x="0" y="0"/>
          <a:chExt cx="0" cy="0"/>
        </a:xfrm>
      </p:grpSpPr>
      <p:sp>
        <p:nvSpPr>
          <p:cNvPr id="36" name="Shape 36"/>
          <p:cNvSpPr/>
          <p:nvPr/>
        </p:nvSpPr>
        <p:spPr>
          <a:xfrm>
            <a:off x="4572000" y="-125"/>
            <a:ext cx="4572000" cy="5143500"/>
          </a:xfrm>
          <a:prstGeom prst="rect">
            <a:avLst/>
          </a:prstGeom>
          <a:solidFill>
            <a:schemeClr val="lt2"/>
          </a:solidFill>
          <a:ln>
            <a:noFill/>
          </a:ln>
        </p:spPr>
        <p:txBody>
          <a:bodyPr wrap="square" lIns="91425" tIns="91425" rIns="91425" bIns="91425" anchor="ctr" anchorCtr="0">
            <a:noAutofit/>
          </a:bodyPr>
          <a:lstStyle/>
          <a:p>
            <a:pPr lvl="0">
              <a:spcBef>
                <a:spcPts val="0"/>
              </a:spcBef>
              <a:buNone/>
            </a:pPr>
            <a:endParaRPr/>
          </a:p>
        </p:txBody>
      </p:sp>
      <p:sp>
        <p:nvSpPr>
          <p:cNvPr id="37" name="Shape 37"/>
          <p:cNvSpPr txBox="1">
            <a:spLocks noGrp="1"/>
          </p:cNvSpPr>
          <p:nvPr>
            <p:ph type="title"/>
          </p:nvPr>
        </p:nvSpPr>
        <p:spPr>
          <a:xfrm>
            <a:off x="265500" y="1233175"/>
            <a:ext cx="4045200" cy="1482300"/>
          </a:xfrm>
          <a:prstGeom prst="rect">
            <a:avLst/>
          </a:prstGeom>
        </p:spPr>
        <p:txBody>
          <a:bodyPr wrap="square"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38" name="Shape 38"/>
          <p:cNvSpPr txBox="1">
            <a:spLocks noGrp="1"/>
          </p:cNvSpPr>
          <p:nvPr>
            <p:ph type="subTitle" idx="1"/>
          </p:nvPr>
        </p:nvSpPr>
        <p:spPr>
          <a:xfrm>
            <a:off x="265500" y="2803075"/>
            <a:ext cx="4045200" cy="1235100"/>
          </a:xfrm>
          <a:prstGeom prst="rect">
            <a:avLst/>
          </a:prstGeom>
        </p:spPr>
        <p:txBody>
          <a:bodyPr wrap="square"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39" name="Shape 39"/>
          <p:cNvSpPr txBox="1">
            <a:spLocks noGrp="1"/>
          </p:cNvSpPr>
          <p:nvPr>
            <p:ph type="body" idx="2"/>
          </p:nvPr>
        </p:nvSpPr>
        <p:spPr>
          <a:xfrm>
            <a:off x="4939500" y="724075"/>
            <a:ext cx="3837000" cy="3695100"/>
          </a:xfrm>
          <a:prstGeom prst="rect">
            <a:avLst/>
          </a:prstGeom>
        </p:spPr>
        <p:txBody>
          <a:bodyPr wrap="square" lIns="91425" tIns="91425" rIns="91425" bIns="91425" anchor="ctr"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40" name="Shape 40"/>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311700" y="4230575"/>
            <a:ext cx="5998800" cy="605100"/>
          </a:xfrm>
          <a:prstGeom prst="rect">
            <a:avLst/>
          </a:prstGeom>
        </p:spPr>
        <p:txBody>
          <a:bodyPr wrap="square" lIns="91425" tIns="91425" rIns="91425" bIns="91425" anchor="ctr" anchorCtr="0"/>
          <a:lstStyle>
            <a:lvl1pPr lvl="0">
              <a:lnSpc>
                <a:spcPct val="100000"/>
              </a:lnSpc>
              <a:spcBef>
                <a:spcPts val="0"/>
              </a:spcBef>
              <a:spcAft>
                <a:spcPts val="0"/>
              </a:spcAft>
              <a:buNone/>
              <a:defRPr/>
            </a:lvl1pPr>
          </a:lstStyle>
          <a:p>
            <a:endParaRPr/>
          </a:p>
        </p:txBody>
      </p:sp>
      <p:sp>
        <p:nvSpPr>
          <p:cNvPr id="43" name="Shape 43"/>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wrap="square" lIns="91425" tIns="91425" rIns="91425" bIns="91425" anchor="t" anchorCtr="0"/>
          <a:lstStyle>
            <a:lvl1pPr lvl="0">
              <a:spcBef>
                <a:spcPts val="0"/>
              </a:spcBef>
              <a:buClr>
                <a:schemeClr val="dk1"/>
              </a:buClr>
              <a:buSzPct val="100000"/>
              <a:buNone/>
              <a:defRPr sz="2800">
                <a:solidFill>
                  <a:schemeClr val="dk1"/>
                </a:solidFill>
              </a:defRPr>
            </a:lvl1pPr>
            <a:lvl2pPr lvl="1">
              <a:spcBef>
                <a:spcPts val="0"/>
              </a:spcBef>
              <a:buClr>
                <a:schemeClr val="dk1"/>
              </a:buClr>
              <a:buSzPct val="100000"/>
              <a:buNone/>
              <a:defRPr sz="2800">
                <a:solidFill>
                  <a:schemeClr val="dk1"/>
                </a:solidFill>
              </a:defRPr>
            </a:lvl2pPr>
            <a:lvl3pPr lvl="2">
              <a:spcBef>
                <a:spcPts val="0"/>
              </a:spcBef>
              <a:buClr>
                <a:schemeClr val="dk1"/>
              </a:buClr>
              <a:buSzPct val="100000"/>
              <a:buNone/>
              <a:defRPr sz="2800">
                <a:solidFill>
                  <a:schemeClr val="dk1"/>
                </a:solidFill>
              </a:defRPr>
            </a:lvl3pPr>
            <a:lvl4pPr lvl="3">
              <a:spcBef>
                <a:spcPts val="0"/>
              </a:spcBef>
              <a:buClr>
                <a:schemeClr val="dk1"/>
              </a:buClr>
              <a:buSzPct val="100000"/>
              <a:buNone/>
              <a:defRPr sz="2800">
                <a:solidFill>
                  <a:schemeClr val="dk1"/>
                </a:solidFill>
              </a:defRPr>
            </a:lvl4pPr>
            <a:lvl5pPr lvl="4">
              <a:spcBef>
                <a:spcPts val="0"/>
              </a:spcBef>
              <a:buClr>
                <a:schemeClr val="dk1"/>
              </a:buClr>
              <a:buSzPct val="100000"/>
              <a:buNone/>
              <a:defRPr sz="2800">
                <a:solidFill>
                  <a:schemeClr val="dk1"/>
                </a:solidFill>
              </a:defRPr>
            </a:lvl5pPr>
            <a:lvl6pPr lvl="5">
              <a:spcBef>
                <a:spcPts val="0"/>
              </a:spcBef>
              <a:buClr>
                <a:schemeClr val="dk1"/>
              </a:buClr>
              <a:buSzPct val="100000"/>
              <a:buNone/>
              <a:defRPr sz="2800">
                <a:solidFill>
                  <a:schemeClr val="dk1"/>
                </a:solidFill>
              </a:defRPr>
            </a:lvl6pPr>
            <a:lvl7pPr lvl="6">
              <a:spcBef>
                <a:spcPts val="0"/>
              </a:spcBef>
              <a:buClr>
                <a:schemeClr val="dk1"/>
              </a:buClr>
              <a:buSzPct val="100000"/>
              <a:buNone/>
              <a:defRPr sz="2800">
                <a:solidFill>
                  <a:schemeClr val="dk1"/>
                </a:solidFill>
              </a:defRPr>
            </a:lvl7pPr>
            <a:lvl8pPr lvl="7">
              <a:spcBef>
                <a:spcPts val="0"/>
              </a:spcBef>
              <a:buClr>
                <a:schemeClr val="dk1"/>
              </a:buClr>
              <a:buSzPct val="100000"/>
              <a:buNone/>
              <a:defRPr sz="2800">
                <a:solidFill>
                  <a:schemeClr val="dk1"/>
                </a:solidFill>
              </a:defRPr>
            </a:lvl8pPr>
            <a:lvl9pPr lvl="8">
              <a:spcBef>
                <a:spcPts val="0"/>
              </a:spcBef>
              <a:buClr>
                <a:schemeClr val="dk1"/>
              </a:buClr>
              <a:buSzPct val="100000"/>
              <a:buNone/>
              <a:defRPr sz="2800">
                <a:solidFill>
                  <a:schemeClr val="dk1"/>
                </a:solidFill>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wrap="square" lIns="91425" tIns="91425" rIns="91425" bIns="91425" anchor="t" anchorCtr="0"/>
          <a:lstStyle>
            <a:lvl1pPr lvl="0">
              <a:lnSpc>
                <a:spcPct val="115000"/>
              </a:lnSpc>
              <a:spcBef>
                <a:spcPts val="0"/>
              </a:spcBef>
              <a:spcAft>
                <a:spcPts val="1600"/>
              </a:spcAft>
              <a:buClr>
                <a:schemeClr val="dk2"/>
              </a:buClr>
              <a:buSzPct val="100000"/>
              <a:buChar char="●"/>
              <a:defRPr sz="1800">
                <a:solidFill>
                  <a:schemeClr val="dk2"/>
                </a:solidFill>
              </a:defRPr>
            </a:lvl1pPr>
            <a:lvl2pPr lvl="1">
              <a:lnSpc>
                <a:spcPct val="115000"/>
              </a:lnSpc>
              <a:spcBef>
                <a:spcPts val="0"/>
              </a:spcBef>
              <a:spcAft>
                <a:spcPts val="1600"/>
              </a:spcAft>
              <a:buClr>
                <a:schemeClr val="dk2"/>
              </a:buClr>
              <a:buChar char="○"/>
              <a:defRPr>
                <a:solidFill>
                  <a:schemeClr val="dk2"/>
                </a:solidFill>
              </a:defRPr>
            </a:lvl2pPr>
            <a:lvl3pPr lvl="2">
              <a:lnSpc>
                <a:spcPct val="115000"/>
              </a:lnSpc>
              <a:spcBef>
                <a:spcPts val="0"/>
              </a:spcBef>
              <a:spcAft>
                <a:spcPts val="1600"/>
              </a:spcAft>
              <a:buClr>
                <a:schemeClr val="dk2"/>
              </a:buClr>
              <a:buChar char="■"/>
              <a:defRPr>
                <a:solidFill>
                  <a:schemeClr val="dk2"/>
                </a:solidFill>
              </a:defRPr>
            </a:lvl3pPr>
            <a:lvl4pPr lvl="3">
              <a:lnSpc>
                <a:spcPct val="115000"/>
              </a:lnSpc>
              <a:spcBef>
                <a:spcPts val="0"/>
              </a:spcBef>
              <a:spcAft>
                <a:spcPts val="1600"/>
              </a:spcAft>
              <a:buClr>
                <a:schemeClr val="dk2"/>
              </a:buClr>
              <a:buChar char="●"/>
              <a:defRPr>
                <a:solidFill>
                  <a:schemeClr val="dk2"/>
                </a:solidFill>
              </a:defRPr>
            </a:lvl4pPr>
            <a:lvl5pPr lvl="4">
              <a:lnSpc>
                <a:spcPct val="115000"/>
              </a:lnSpc>
              <a:spcBef>
                <a:spcPts val="0"/>
              </a:spcBef>
              <a:spcAft>
                <a:spcPts val="1600"/>
              </a:spcAft>
              <a:buClr>
                <a:schemeClr val="dk2"/>
              </a:buClr>
              <a:buChar char="○"/>
              <a:defRPr>
                <a:solidFill>
                  <a:schemeClr val="dk2"/>
                </a:solidFill>
              </a:defRPr>
            </a:lvl5pPr>
            <a:lvl6pPr lvl="5">
              <a:lnSpc>
                <a:spcPct val="115000"/>
              </a:lnSpc>
              <a:spcBef>
                <a:spcPts val="0"/>
              </a:spcBef>
              <a:spcAft>
                <a:spcPts val="1600"/>
              </a:spcAft>
              <a:buClr>
                <a:schemeClr val="dk2"/>
              </a:buClr>
              <a:buChar char="■"/>
              <a:defRPr>
                <a:solidFill>
                  <a:schemeClr val="dk2"/>
                </a:solidFill>
              </a:defRPr>
            </a:lvl6pPr>
            <a:lvl7pPr lvl="6">
              <a:lnSpc>
                <a:spcPct val="115000"/>
              </a:lnSpc>
              <a:spcBef>
                <a:spcPts val="0"/>
              </a:spcBef>
              <a:spcAft>
                <a:spcPts val="1600"/>
              </a:spcAft>
              <a:buClr>
                <a:schemeClr val="dk2"/>
              </a:buClr>
              <a:buChar char="●"/>
              <a:defRPr>
                <a:solidFill>
                  <a:schemeClr val="dk2"/>
                </a:solidFill>
              </a:defRPr>
            </a:lvl7pPr>
            <a:lvl8pPr lvl="7">
              <a:lnSpc>
                <a:spcPct val="115000"/>
              </a:lnSpc>
              <a:spcBef>
                <a:spcPts val="0"/>
              </a:spcBef>
              <a:spcAft>
                <a:spcPts val="1600"/>
              </a:spcAft>
              <a:buClr>
                <a:schemeClr val="dk2"/>
              </a:buClr>
              <a:buChar char="○"/>
              <a:defRPr>
                <a:solidFill>
                  <a:schemeClr val="dk2"/>
                </a:solidFill>
              </a:defRPr>
            </a:lvl8pPr>
            <a:lvl9pPr lvl="8">
              <a:lnSpc>
                <a:spcPct val="115000"/>
              </a:lnSpc>
              <a:spcBef>
                <a:spcPts val="0"/>
              </a:spcBef>
              <a:spcAft>
                <a:spcPts val="1600"/>
              </a:spcAft>
              <a:buClr>
                <a:schemeClr val="dk2"/>
              </a:buClr>
              <a:buChar char="■"/>
              <a:defRPr>
                <a:solidFill>
                  <a:schemeClr val="dk2"/>
                </a:solidFill>
              </a:defRPr>
            </a:lvl9pPr>
          </a:lstStyle>
          <a:p>
            <a:endParaRPr/>
          </a:p>
        </p:txBody>
      </p:sp>
      <p:sp>
        <p:nvSpPr>
          <p:cNvPr id="8" name="Shape 8"/>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lvl="0" algn="r">
              <a:spcBef>
                <a:spcPts val="0"/>
              </a:spcBef>
              <a:buNone/>
            </a:pPr>
            <a:fld id="{00000000-1234-1234-1234-123412341234}" type="slidenum">
              <a:rPr lang="en" sz="1000">
                <a:solidFill>
                  <a:schemeClr val="dk2"/>
                </a:solidFill>
              </a:rPr>
              <a:t>‹#›</a:t>
            </a:fld>
            <a:endParaRPr lang="en" sz="1000">
              <a:solidFill>
                <a:schemeClr val="dk2"/>
              </a:solidFill>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0"/>
        <p:cNvGrpSpPr/>
        <p:nvPr/>
      </p:nvGrpSpPr>
      <p:grpSpPr>
        <a:xfrm>
          <a:off x="0" y="0"/>
          <a:ext cx="0" cy="0"/>
          <a:chOff x="0" y="0"/>
          <a:chExt cx="0" cy="0"/>
        </a:xfrm>
      </p:grpSpPr>
      <p:sp>
        <p:nvSpPr>
          <p:cNvPr id="51" name="Shape 51"/>
          <p:cNvSpPr txBox="1">
            <a:spLocks noGrp="1"/>
          </p:cNvSpPr>
          <p:nvPr>
            <p:ph type="title"/>
          </p:nvPr>
        </p:nvSpPr>
        <p:spPr>
          <a:xfrm>
            <a:off x="311700" y="445025"/>
            <a:ext cx="8520600" cy="572700"/>
          </a:xfrm>
          <a:prstGeom prst="rect">
            <a:avLst/>
          </a:prstGeom>
          <a:noFill/>
          <a:ln>
            <a:noFill/>
          </a:ln>
        </p:spPr>
        <p:txBody>
          <a:bodyPr wrap="square" lIns="91425" tIns="91425" rIns="91425" bIns="91425" anchor="t" anchorCtr="0"/>
          <a:lstStyle>
            <a:lvl1pPr marL="0" marR="0" lvl="0" indent="0" algn="l" rtl="0">
              <a:lnSpc>
                <a:spcPct val="100000"/>
              </a:lnSpc>
              <a:spcBef>
                <a:spcPts val="0"/>
              </a:spcBef>
              <a:spcAft>
                <a:spcPts val="0"/>
              </a:spcAft>
              <a:buClr>
                <a:schemeClr val="dk1"/>
              </a:buClr>
              <a:buSzPct val="100000"/>
              <a:buFont typeface="Arial"/>
              <a:buNone/>
              <a:defRPr sz="28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2800">
                <a:solidFill>
                  <a:schemeClr val="dk1"/>
                </a:solidFill>
              </a:defRPr>
            </a:lvl2pPr>
            <a:lvl3pPr lvl="2" indent="0">
              <a:spcBef>
                <a:spcPts val="0"/>
              </a:spcBef>
              <a:buClr>
                <a:schemeClr val="dk1"/>
              </a:buClr>
              <a:buSzPct val="100000"/>
              <a:buFont typeface="Arial"/>
              <a:buNone/>
              <a:defRPr sz="2800">
                <a:solidFill>
                  <a:schemeClr val="dk1"/>
                </a:solidFill>
              </a:defRPr>
            </a:lvl3pPr>
            <a:lvl4pPr lvl="3" indent="0">
              <a:spcBef>
                <a:spcPts val="0"/>
              </a:spcBef>
              <a:buClr>
                <a:schemeClr val="dk1"/>
              </a:buClr>
              <a:buSzPct val="100000"/>
              <a:buFont typeface="Arial"/>
              <a:buNone/>
              <a:defRPr sz="2800">
                <a:solidFill>
                  <a:schemeClr val="dk1"/>
                </a:solidFill>
              </a:defRPr>
            </a:lvl4pPr>
            <a:lvl5pPr lvl="4" indent="0">
              <a:spcBef>
                <a:spcPts val="0"/>
              </a:spcBef>
              <a:buClr>
                <a:schemeClr val="dk1"/>
              </a:buClr>
              <a:buSzPct val="100000"/>
              <a:buFont typeface="Arial"/>
              <a:buNone/>
              <a:defRPr sz="2800">
                <a:solidFill>
                  <a:schemeClr val="dk1"/>
                </a:solidFill>
              </a:defRPr>
            </a:lvl5pPr>
            <a:lvl6pPr lvl="5" indent="0">
              <a:spcBef>
                <a:spcPts val="0"/>
              </a:spcBef>
              <a:buClr>
                <a:schemeClr val="dk1"/>
              </a:buClr>
              <a:buSzPct val="100000"/>
              <a:buFont typeface="Arial"/>
              <a:buNone/>
              <a:defRPr sz="2800">
                <a:solidFill>
                  <a:schemeClr val="dk1"/>
                </a:solidFill>
              </a:defRPr>
            </a:lvl6pPr>
            <a:lvl7pPr lvl="6" indent="0">
              <a:spcBef>
                <a:spcPts val="0"/>
              </a:spcBef>
              <a:buClr>
                <a:schemeClr val="dk1"/>
              </a:buClr>
              <a:buSzPct val="100000"/>
              <a:buFont typeface="Arial"/>
              <a:buNone/>
              <a:defRPr sz="2800">
                <a:solidFill>
                  <a:schemeClr val="dk1"/>
                </a:solidFill>
              </a:defRPr>
            </a:lvl7pPr>
            <a:lvl8pPr lvl="7" indent="0">
              <a:spcBef>
                <a:spcPts val="0"/>
              </a:spcBef>
              <a:buClr>
                <a:schemeClr val="dk1"/>
              </a:buClr>
              <a:buSzPct val="100000"/>
              <a:buFont typeface="Arial"/>
              <a:buNone/>
              <a:defRPr sz="2800">
                <a:solidFill>
                  <a:schemeClr val="dk1"/>
                </a:solidFill>
              </a:defRPr>
            </a:lvl8pPr>
            <a:lvl9pPr lvl="8" indent="0">
              <a:spcBef>
                <a:spcPts val="0"/>
              </a:spcBef>
              <a:buClr>
                <a:schemeClr val="dk1"/>
              </a:buClr>
              <a:buSzPct val="100000"/>
              <a:buFont typeface="Arial"/>
              <a:buNone/>
              <a:defRPr sz="2800">
                <a:solidFill>
                  <a:schemeClr val="dk1"/>
                </a:solidFill>
              </a:defRPr>
            </a:lvl9pPr>
          </a:lstStyle>
          <a:p>
            <a:endParaRPr/>
          </a:p>
        </p:txBody>
      </p:sp>
      <p:sp>
        <p:nvSpPr>
          <p:cNvPr id="52" name="Shape 52"/>
          <p:cNvSpPr txBox="1">
            <a:spLocks noGrp="1"/>
          </p:cNvSpPr>
          <p:nvPr>
            <p:ph type="body" idx="1"/>
          </p:nvPr>
        </p:nvSpPr>
        <p:spPr>
          <a:xfrm>
            <a:off x="311700" y="1152475"/>
            <a:ext cx="8520600" cy="3416400"/>
          </a:xfrm>
          <a:prstGeom prst="rect">
            <a:avLst/>
          </a:prstGeom>
          <a:noFill/>
          <a:ln>
            <a:noFill/>
          </a:ln>
        </p:spPr>
        <p:txBody>
          <a:bodyPr wrap="square" lIns="91425" tIns="91425" rIns="91425" bIns="91425" anchor="t" anchorCtr="0"/>
          <a:lstStyle>
            <a:lvl1pPr marL="0" marR="0" lvl="0" indent="114300" algn="l" rtl="0">
              <a:lnSpc>
                <a:spcPct val="115000"/>
              </a:lnSpc>
              <a:spcBef>
                <a:spcPts val="0"/>
              </a:spcBef>
              <a:spcAft>
                <a:spcPts val="1600"/>
              </a:spcAft>
              <a:buClr>
                <a:schemeClr val="dk2"/>
              </a:buClr>
              <a:buSzPct val="100000"/>
              <a:buFont typeface="Arial"/>
              <a:buChar char="●"/>
              <a:defRPr sz="1800" b="0" i="0" u="none" strike="noStrike" cap="none">
                <a:solidFill>
                  <a:schemeClr val="dk2"/>
                </a:solidFill>
                <a:latin typeface="Arial"/>
                <a:ea typeface="Arial"/>
                <a:cs typeface="Arial"/>
                <a:sym typeface="Arial"/>
              </a:defRPr>
            </a:lvl1pPr>
            <a:lvl2pPr marL="0" marR="0" lvl="1"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2pPr>
            <a:lvl3pPr marL="0" marR="0" lvl="2"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3pPr>
            <a:lvl4pPr marL="0" marR="0" lvl="3"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4pPr>
            <a:lvl5pPr marL="0" marR="0" lvl="4"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5pPr>
            <a:lvl6pPr marL="0" marR="0" lvl="5"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6pPr>
            <a:lvl7pPr marL="0" marR="0" lvl="6"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7pPr>
            <a:lvl8pPr marL="0" marR="0" lvl="7"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8pPr>
            <a:lvl9pPr marL="0" marR="0" lvl="8"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9pPr>
          </a:lstStyle>
          <a:p>
            <a:endParaRPr/>
          </a:p>
        </p:txBody>
      </p:sp>
      <p:sp>
        <p:nvSpPr>
          <p:cNvPr id="53" name="Shape 53"/>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63500" algn="r" rtl="0">
              <a:lnSpc>
                <a:spcPct val="100000"/>
              </a:lnSpc>
              <a:spcBef>
                <a:spcPts val="0"/>
              </a:spcBef>
              <a:spcAft>
                <a:spcPts val="0"/>
              </a:spcAft>
              <a:buClr>
                <a:schemeClr val="dk2"/>
              </a:buClr>
              <a:buSzPct val="100000"/>
              <a:buFont typeface="Arial"/>
              <a:buNone/>
            </a:pPr>
            <a:fld id="{00000000-1234-1234-1234-123412341234}" type="slidenum">
              <a:rPr lang="en" sz="1000" b="0" i="0" u="none" strike="noStrike" cap="none">
                <a:solidFill>
                  <a:schemeClr val="dk2"/>
                </a:solidFill>
                <a:latin typeface="Arial"/>
                <a:ea typeface="Arial"/>
                <a:cs typeface="Arial"/>
                <a:sym typeface="Arial"/>
              </a:rPr>
              <a:t>‹#›</a:t>
            </a:fld>
            <a:endParaRPr lang="en" sz="1000" b="0" i="0" u="none" strike="noStrike" cap="none">
              <a:solidFill>
                <a:schemeClr val="dk2"/>
              </a:solidFill>
              <a:latin typeface="Arial"/>
              <a:ea typeface="Arial"/>
              <a:cs typeface="Arial"/>
              <a:sym typeface="Arial"/>
            </a:endParaRPr>
          </a:p>
        </p:txBody>
      </p:sp>
    </p:spTree>
  </p:cSld>
  <p:clrMap bg1="lt1" tx1="dk1" bg2="dk2" tx2="lt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3" Type="http://schemas.openxmlformats.org/officeDocument/2006/relationships/hyperlink" Target="https://tools.ietf.org/html/draft-ietf-mops-streaming-opcons-02" TargetMode="External"/><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98"/>
        <p:cNvGrpSpPr/>
        <p:nvPr/>
      </p:nvGrpSpPr>
      <p:grpSpPr>
        <a:xfrm>
          <a:off x="0" y="0"/>
          <a:ext cx="0" cy="0"/>
          <a:chOff x="0" y="0"/>
          <a:chExt cx="0" cy="0"/>
        </a:xfrm>
      </p:grpSpPr>
      <p:sp>
        <p:nvSpPr>
          <p:cNvPr id="99" name="Shape 99"/>
          <p:cNvSpPr txBox="1">
            <a:spLocks noGrp="1"/>
          </p:cNvSpPr>
          <p:nvPr>
            <p:ph type="ctrTitle"/>
          </p:nvPr>
        </p:nvSpPr>
        <p:spPr>
          <a:xfrm>
            <a:off x="311708" y="744575"/>
            <a:ext cx="8520600" cy="2052600"/>
          </a:xfrm>
          <a:prstGeom prst="rect">
            <a:avLst/>
          </a:prstGeom>
          <a:noFill/>
          <a:ln>
            <a:noFill/>
          </a:ln>
        </p:spPr>
        <p:txBody>
          <a:bodyPr wrap="square" lIns="91425" tIns="91425" rIns="91425" bIns="91425" anchor="b" anchorCtr="0">
            <a:noAutofit/>
          </a:bodyPr>
          <a:lstStyle/>
          <a:p>
            <a:pPr lvl="0" indent="-165100">
              <a:lnSpc>
                <a:spcPct val="115000"/>
              </a:lnSpc>
            </a:pPr>
            <a:r>
              <a:rPr lang="en-US" sz="2600" dirty="0"/>
              <a:t>Media Operations Use Case for an Augmented Reality Application on Edge Computing Infrastructure</a:t>
            </a:r>
            <a:endParaRPr lang="en" sz="2600" b="0" i="0" u="none" strike="noStrike" cap="none" dirty="0">
              <a:solidFill>
                <a:schemeClr val="dk1"/>
              </a:solidFill>
              <a:latin typeface="Arial"/>
              <a:ea typeface="Arial"/>
              <a:cs typeface="Arial"/>
              <a:sym typeface="Arial"/>
            </a:endParaRPr>
          </a:p>
        </p:txBody>
      </p:sp>
      <p:sp>
        <p:nvSpPr>
          <p:cNvPr id="100" name="Shape 100"/>
          <p:cNvSpPr txBox="1">
            <a:spLocks noGrp="1"/>
          </p:cNvSpPr>
          <p:nvPr>
            <p:ph type="subTitle" idx="1"/>
          </p:nvPr>
        </p:nvSpPr>
        <p:spPr>
          <a:xfrm>
            <a:off x="311700" y="2834125"/>
            <a:ext cx="8520600" cy="792600"/>
          </a:xfrm>
          <a:prstGeom prst="rect">
            <a:avLst/>
          </a:prstGeom>
          <a:noFill/>
          <a:ln>
            <a:noFill/>
          </a:ln>
        </p:spPr>
        <p:txBody>
          <a:bodyPr wrap="square" lIns="91425" tIns="91425" rIns="91425" bIns="91425" anchor="t" anchorCtr="0">
            <a:noAutofit/>
          </a:bodyPr>
          <a:lstStyle/>
          <a:p>
            <a:pPr lvl="0">
              <a:lnSpc>
                <a:spcPct val="115000"/>
              </a:lnSpc>
              <a:spcAft>
                <a:spcPts val="300"/>
              </a:spcAft>
              <a:buClr>
                <a:schemeClr val="dk1"/>
              </a:buClr>
            </a:pPr>
            <a:r>
              <a:rPr lang="en-US" sz="1100" b="1" dirty="0"/>
              <a:t>https://tools.ietf.org/html/draft-krishna-mops-ar-use-case-00 </a:t>
            </a:r>
          </a:p>
          <a:p>
            <a:pPr lvl="0">
              <a:lnSpc>
                <a:spcPct val="115000"/>
              </a:lnSpc>
              <a:spcAft>
                <a:spcPts val="300"/>
              </a:spcAft>
              <a:buClr>
                <a:schemeClr val="dk1"/>
              </a:buClr>
            </a:pPr>
            <a:r>
              <a:rPr lang="en-US" sz="1100" u="sng" dirty="0"/>
              <a:t>Renan Krishna</a:t>
            </a:r>
            <a:r>
              <a:rPr lang="en-US" sz="1100" dirty="0"/>
              <a:t>, Akbar Rahman </a:t>
            </a:r>
          </a:p>
          <a:p>
            <a:pPr lvl="0" rtl="0">
              <a:lnSpc>
                <a:spcPct val="115000"/>
              </a:lnSpc>
              <a:spcBef>
                <a:spcPts val="0"/>
              </a:spcBef>
              <a:spcAft>
                <a:spcPts val="300"/>
              </a:spcAft>
              <a:buClr>
                <a:schemeClr val="dk1"/>
              </a:buClr>
              <a:buSzPct val="68750"/>
              <a:buFont typeface="Arial"/>
              <a:buNone/>
            </a:pPr>
            <a:r>
              <a:rPr lang="en-US" sz="1600" dirty="0"/>
              <a:t>Virtual MOPS WG IETF-108 Meeting, July 2020</a:t>
            </a:r>
            <a:endParaRPr lang="en" sz="1600" dirty="0"/>
          </a:p>
          <a:p>
            <a:pPr marL="0" marR="0" lvl="0" indent="-69849" algn="l" rtl="0">
              <a:lnSpc>
                <a:spcPct val="115000"/>
              </a:lnSpc>
              <a:spcBef>
                <a:spcPts val="300"/>
              </a:spcBef>
              <a:spcAft>
                <a:spcPts val="0"/>
              </a:spcAft>
              <a:buClr>
                <a:schemeClr val="dk1"/>
              </a:buClr>
              <a:buSzPct val="99999"/>
              <a:buFont typeface="Arial"/>
              <a:buNone/>
            </a:pPr>
            <a:endParaRPr sz="1100" dirty="0"/>
          </a:p>
        </p:txBody>
      </p:sp>
      <p:pic>
        <p:nvPicPr>
          <p:cNvPr id="5" name="Picture 4"/>
          <p:cNvPicPr>
            <a:picLocks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689350" y="166725"/>
            <a:ext cx="1765300" cy="1155700"/>
          </a:xfrm>
          <a:prstGeom prst="rect">
            <a:avLst/>
          </a:prstGeom>
          <a:noFill/>
          <a:ln>
            <a:noFill/>
          </a:ln>
          <a:extLst>
            <a:ext uri="{909E8E84-426E-40dd-AFC4-6F175D3DCCD1}">
              <a14:hiddenFill xmlns:lc="http://schemas.openxmlformats.org/drawingml/2006/lockedCanvas" xmlns:a14="http://schemas.microsoft.com/office/drawing/2010/main" xmlns="">
                <a:solidFill>
                  <a:srgbClr val="FFFFFF"/>
                </a:solidFill>
              </a14:hiddenFill>
            </a:ext>
            <a:ext uri="{91240B29-F687-4f45-9708-019B960494DF}">
              <a14:hiddenLine xmlns:lc="http://schemas.openxmlformats.org/drawingml/2006/lockedCanvas" xmlns:a14="http://schemas.microsoft.com/office/drawing/2010/main" xmlns="" w="12700">
                <a:solidFill>
                  <a:schemeClr val="tx1"/>
                </a:solidFill>
                <a:miter lim="800000"/>
                <a:headEnd/>
                <a:tailEnd/>
              </a14:hiddenLine>
            </a:ext>
          </a:extLst>
        </p:spPr>
      </p:pic>
      <p:sp>
        <p:nvSpPr>
          <p:cNvPr id="2" name="Slide Number Placeholder 1">
            <a:extLst>
              <a:ext uri="{FF2B5EF4-FFF2-40B4-BE49-F238E27FC236}">
                <a16:creationId xmlns:a16="http://schemas.microsoft.com/office/drawing/2014/main" id="{EF3C8FC0-580C-47D8-8B0A-604848EDC6BA}"/>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1</a:t>
            </a:fld>
            <a:endParaRPr lang="en" sz="1400" b="0" i="0" u="none" strike="noStrike" cap="none">
              <a:solidFill>
                <a:srgbClr val="000000"/>
              </a:solidFill>
              <a:latin typeface="Arial"/>
              <a:ea typeface="Arial"/>
              <a:cs typeface="Arial"/>
              <a:sym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95885"/>
            <a:ext cx="8520600" cy="572700"/>
          </a:xfrm>
          <a:prstGeom prst="rect">
            <a:avLst/>
          </a:prstGeom>
          <a:noFill/>
          <a:ln>
            <a:noFill/>
          </a:ln>
        </p:spPr>
        <p:txBody>
          <a:bodyPr wrap="square" lIns="91425" tIns="91425" rIns="91425" bIns="91425" anchor="t" anchorCtr="0">
            <a:noAutofit/>
          </a:bodyPr>
          <a:lstStyle/>
          <a:p>
            <a:pPr lvl="0">
              <a:lnSpc>
                <a:spcPct val="115000"/>
              </a:lnSpc>
              <a:buSzPct val="42306"/>
            </a:pPr>
            <a:r>
              <a:rPr lang="en-US" sz="2600" b="1" dirty="0"/>
              <a:t>Introduction</a:t>
            </a:r>
            <a:endParaRPr lang="en" sz="2600" b="1" dirty="0"/>
          </a:p>
        </p:txBody>
      </p:sp>
      <p:sp>
        <p:nvSpPr>
          <p:cNvPr id="2" name="Slide Number Placeholder 1">
            <a:extLst>
              <a:ext uri="{FF2B5EF4-FFF2-40B4-BE49-F238E27FC236}">
                <a16:creationId xmlns:a16="http://schemas.microsoft.com/office/drawing/2014/main" id="{C9D61ED5-E0A2-4075-8B74-F5F72C233665}"/>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2</a:t>
            </a:fld>
            <a:endParaRPr lang="en" sz="1400" b="0" i="0" u="none" strike="noStrike" cap="none">
              <a:solidFill>
                <a:srgbClr val="000000"/>
              </a:solidFill>
              <a:latin typeface="Arial"/>
              <a:ea typeface="Arial"/>
              <a:cs typeface="Arial"/>
              <a:sym typeface="Arial"/>
            </a:endParaRPr>
          </a:p>
        </p:txBody>
      </p:sp>
      <p:sp>
        <p:nvSpPr>
          <p:cNvPr id="7" name="Content Placeholder 2">
            <a:extLst>
              <a:ext uri="{FF2B5EF4-FFF2-40B4-BE49-F238E27FC236}">
                <a16:creationId xmlns:a16="http://schemas.microsoft.com/office/drawing/2014/main" id="{1B221391-75E3-46A5-B333-77526D7619C2}"/>
              </a:ext>
            </a:extLst>
          </p:cNvPr>
          <p:cNvSpPr txBox="1">
            <a:spLocks/>
          </p:cNvSpPr>
          <p:nvPr/>
        </p:nvSpPr>
        <p:spPr>
          <a:xfrm>
            <a:off x="459272" y="846083"/>
            <a:ext cx="8415103" cy="3720601"/>
          </a:xfrm>
          <a:prstGeom prst="rect">
            <a:avLst/>
          </a:prstGeom>
        </p:spPr>
        <p:txBody>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9pPr>
          </a:lstStyle>
          <a:p>
            <a:r>
              <a:rPr lang="en-US" sz="1800" dirty="0">
                <a:solidFill>
                  <a:srgbClr val="000000"/>
                </a:solidFill>
                <a:latin typeface="Calibri" panose="020F0502020204030204"/>
              </a:rPr>
              <a:t>InterDigital has acquired a division of Technicolor and is active in various video related efforts:</a:t>
            </a:r>
          </a:p>
          <a:p>
            <a:pPr lvl="2"/>
            <a:r>
              <a:rPr lang="en-US" sz="1800" dirty="0">
                <a:latin typeface="Calibri" panose="020F0502020204030204"/>
              </a:rPr>
              <a:t>We develop technology for AR/VR products</a:t>
            </a:r>
          </a:p>
          <a:p>
            <a:pPr lvl="3"/>
            <a:r>
              <a:rPr lang="en-US" sz="1700" dirty="0">
                <a:latin typeface="Calibri" panose="020F0502020204030204"/>
              </a:rPr>
              <a:t>E.g., At MWC 2019, we demonstrated our technology for 360</a:t>
            </a:r>
            <a:r>
              <a:rPr lang="en-US" sz="1700" baseline="30000" dirty="0">
                <a:latin typeface="Calibri" panose="020F0502020204030204"/>
              </a:rPr>
              <a:t>o</a:t>
            </a:r>
            <a:r>
              <a:rPr lang="en-US" sz="1700" dirty="0">
                <a:latin typeface="Calibri" panose="020F0502020204030204"/>
              </a:rPr>
              <a:t> Video Experience with Adaptive Streaming, Volumetric Technology for Video, and Virtual Reality Video Streaming.</a:t>
            </a:r>
          </a:p>
          <a:p>
            <a:pPr lvl="2"/>
            <a:r>
              <a:rPr lang="en-US" sz="1800" dirty="0">
                <a:latin typeface="Calibri" panose="020F0502020204030204"/>
              </a:rPr>
              <a:t>We are active in SDOs such as </a:t>
            </a:r>
            <a:r>
              <a:rPr lang="en-US" dirty="0"/>
              <a:t>ISO/IEC/MPEG, ITU-T/VCEG, JVET and 3GPP SA4</a:t>
            </a:r>
            <a:endParaRPr lang="en-US" sz="1800" dirty="0">
              <a:latin typeface="Calibri" panose="020F0502020204030204"/>
            </a:endParaRPr>
          </a:p>
          <a:p>
            <a:endParaRPr lang="en-US" sz="1800" dirty="0">
              <a:solidFill>
                <a:srgbClr val="000000"/>
              </a:solidFill>
              <a:latin typeface="Calibri" panose="020F0502020204030204"/>
              <a:hlinkClick r:id="rId3"/>
            </a:endParaRPr>
          </a:p>
          <a:p>
            <a:r>
              <a:rPr lang="en-US" sz="1800" dirty="0">
                <a:solidFill>
                  <a:srgbClr val="000000"/>
                </a:solidFill>
                <a:latin typeface="Calibri" panose="020F0502020204030204"/>
                <a:hlinkClick r:id="rId3"/>
              </a:rPr>
              <a:t>https://tools.ietf.org/html/draft-ietf-mops-streaming-opcons-02</a:t>
            </a:r>
            <a:r>
              <a:rPr lang="en-US" sz="1800" dirty="0">
                <a:solidFill>
                  <a:srgbClr val="000000"/>
                </a:solidFill>
                <a:latin typeface="Calibri" panose="020F0502020204030204"/>
              </a:rPr>
              <a:t> Internet Draft provides an overview of operational networking issues that pertain to </a:t>
            </a:r>
            <a:r>
              <a:rPr lang="en-US" sz="1800" dirty="0" err="1">
                <a:solidFill>
                  <a:srgbClr val="000000"/>
                </a:solidFill>
                <a:latin typeface="Calibri" panose="020F0502020204030204"/>
              </a:rPr>
              <a:t>QoE</a:t>
            </a:r>
            <a:r>
              <a:rPr lang="en-US" sz="1800" dirty="0">
                <a:solidFill>
                  <a:srgbClr val="000000"/>
                </a:solidFill>
                <a:latin typeface="Calibri" panose="020F0502020204030204"/>
              </a:rPr>
              <a:t> in delivery of video and other high-bitrate media over the Internet. Our draft intends to be complementary to that draft by covering the increasingly large number of applications with Augmented Reality (AR) characteristics and their requirements on ABR algorithms.</a:t>
            </a:r>
            <a:endParaRPr lang="en-US" sz="1800" dirty="0">
              <a:solidFill>
                <a:srgbClr val="FF0000"/>
              </a:solidFill>
              <a:latin typeface="Calibri" panose="020F0502020204030204"/>
            </a:endParaRPr>
          </a:p>
          <a:p>
            <a:pPr lvl="2"/>
            <a:endParaRPr lang="en-US" sz="2200" dirty="0">
              <a:solidFill>
                <a:srgbClr val="FF0000"/>
              </a:solidFill>
              <a:latin typeface="Calibri" panose="020F0502020204030204"/>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95885"/>
            <a:ext cx="8520600" cy="572700"/>
          </a:xfrm>
          <a:prstGeom prst="rect">
            <a:avLst/>
          </a:prstGeom>
          <a:noFill/>
          <a:ln>
            <a:noFill/>
          </a:ln>
        </p:spPr>
        <p:txBody>
          <a:bodyPr wrap="square" lIns="91425" tIns="91425" rIns="91425" bIns="91425" anchor="t" anchorCtr="0">
            <a:noAutofit/>
          </a:bodyPr>
          <a:lstStyle/>
          <a:p>
            <a:pPr lvl="0">
              <a:lnSpc>
                <a:spcPct val="115000"/>
              </a:lnSpc>
              <a:buSzPct val="42306"/>
            </a:pPr>
            <a:r>
              <a:rPr lang="en-US" sz="2600" b="1" dirty="0"/>
              <a:t>Proposed Use Case</a:t>
            </a:r>
            <a:endParaRPr lang="en" sz="2600" b="1" dirty="0"/>
          </a:p>
        </p:txBody>
      </p:sp>
      <p:sp>
        <p:nvSpPr>
          <p:cNvPr id="2" name="Slide Number Placeholder 1">
            <a:extLst>
              <a:ext uri="{FF2B5EF4-FFF2-40B4-BE49-F238E27FC236}">
                <a16:creationId xmlns:a16="http://schemas.microsoft.com/office/drawing/2014/main" id="{C9D61ED5-E0A2-4075-8B74-F5F72C233665}"/>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3</a:t>
            </a:fld>
            <a:endParaRPr lang="en" sz="1400" b="0" i="0" u="none" strike="noStrike" cap="none">
              <a:solidFill>
                <a:srgbClr val="000000"/>
              </a:solidFill>
              <a:latin typeface="Arial"/>
              <a:ea typeface="Arial"/>
              <a:cs typeface="Arial"/>
              <a:sym typeface="Arial"/>
            </a:endParaRPr>
          </a:p>
        </p:txBody>
      </p:sp>
      <p:sp>
        <p:nvSpPr>
          <p:cNvPr id="6" name="Rectangle 5">
            <a:extLst>
              <a:ext uri="{FF2B5EF4-FFF2-40B4-BE49-F238E27FC236}">
                <a16:creationId xmlns:a16="http://schemas.microsoft.com/office/drawing/2014/main" id="{F86D021A-8483-4725-AF5B-5E4E99B8A9C7}"/>
              </a:ext>
            </a:extLst>
          </p:cNvPr>
          <p:cNvSpPr/>
          <p:nvPr/>
        </p:nvSpPr>
        <p:spPr>
          <a:xfrm>
            <a:off x="625845" y="1391762"/>
            <a:ext cx="7976459" cy="2154436"/>
          </a:xfrm>
          <a:prstGeom prst="rect">
            <a:avLst/>
          </a:prstGeom>
        </p:spPr>
        <p:txBody>
          <a:bodyPr wrap="square">
            <a:spAutoFit/>
          </a:bodyPr>
          <a:lstStyle/>
          <a:p>
            <a:r>
              <a:rPr lang="en-US" sz="2000" dirty="0"/>
              <a:t>A group of tourists are being conducted in a tour around the historical site of the Tower of London.  As they move around the site and within the historical buildings, they can watch and listen to historical scenes in 3D that are generated by the AR application and then overlaid by their AR  headsets onto their real-world view.  The headset then continuously updates their view as they move around.</a:t>
            </a:r>
          </a:p>
          <a:p>
            <a:endParaRPr lang="en-US" dirty="0"/>
          </a:p>
        </p:txBody>
      </p:sp>
    </p:spTree>
    <p:extLst>
      <p:ext uri="{BB962C8B-B14F-4D97-AF65-F5344CB8AC3E}">
        <p14:creationId xmlns:p14="http://schemas.microsoft.com/office/powerpoint/2010/main" val="136396140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95885"/>
            <a:ext cx="8520600" cy="572700"/>
          </a:xfrm>
          <a:prstGeom prst="rect">
            <a:avLst/>
          </a:prstGeom>
          <a:noFill/>
          <a:ln>
            <a:noFill/>
          </a:ln>
        </p:spPr>
        <p:txBody>
          <a:bodyPr wrap="square" lIns="91425" tIns="91425" rIns="91425" bIns="91425" anchor="t" anchorCtr="0">
            <a:noAutofit/>
          </a:bodyPr>
          <a:lstStyle/>
          <a:p>
            <a:pPr lvl="0">
              <a:lnSpc>
                <a:spcPct val="115000"/>
              </a:lnSpc>
              <a:buSzPct val="42306"/>
            </a:pPr>
            <a:r>
              <a:rPr lang="en-US" sz="2600" b="1" dirty="0"/>
              <a:t>Proposed Use Case</a:t>
            </a:r>
            <a:endParaRPr lang="en" sz="2600" b="1" dirty="0"/>
          </a:p>
        </p:txBody>
      </p:sp>
      <p:sp>
        <p:nvSpPr>
          <p:cNvPr id="2" name="Slide Number Placeholder 1">
            <a:extLst>
              <a:ext uri="{FF2B5EF4-FFF2-40B4-BE49-F238E27FC236}">
                <a16:creationId xmlns:a16="http://schemas.microsoft.com/office/drawing/2014/main" id="{C9D61ED5-E0A2-4075-8B74-F5F72C233665}"/>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4</a:t>
            </a:fld>
            <a:endParaRPr lang="en" sz="1400" b="0" i="0" u="none" strike="noStrike" cap="none">
              <a:solidFill>
                <a:srgbClr val="000000"/>
              </a:solidFill>
              <a:latin typeface="Arial"/>
              <a:ea typeface="Arial"/>
              <a:cs typeface="Arial"/>
              <a:sym typeface="Arial"/>
            </a:endParaRPr>
          </a:p>
        </p:txBody>
      </p:sp>
      <p:sp>
        <p:nvSpPr>
          <p:cNvPr id="5" name="Content Placeholder 2">
            <a:extLst>
              <a:ext uri="{FF2B5EF4-FFF2-40B4-BE49-F238E27FC236}">
                <a16:creationId xmlns:a16="http://schemas.microsoft.com/office/drawing/2014/main" id="{5BA44356-523E-47D1-B9CB-5EC45567F778}"/>
              </a:ext>
            </a:extLst>
          </p:cNvPr>
          <p:cNvSpPr>
            <a:spLocks noGrp="1"/>
          </p:cNvSpPr>
          <p:nvPr/>
        </p:nvSpPr>
        <p:spPr>
          <a:xfrm>
            <a:off x="244357" y="745787"/>
            <a:ext cx="8739435" cy="4301828"/>
          </a:xfrm>
          <a:prstGeom prst="rect">
            <a:avLst/>
          </a:prstGeom>
        </p:spPr>
        <p:txBody>
          <a:bodyPr vert="horz" lIns="91440" tIns="45720" rIns="91440" bIns="45720" rtlCol="0">
            <a:normAutofit fontScale="55000" lnSpcReduction="20000"/>
          </a:bodyPr>
          <a:lst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pPr>
              <a:lnSpc>
                <a:spcPct val="120000"/>
              </a:lnSpc>
            </a:pPr>
            <a:r>
              <a:rPr lang="en-US" dirty="0">
                <a:solidFill>
                  <a:schemeClr val="tx1">
                    <a:lumMod val="75000"/>
                    <a:lumOff val="25000"/>
                  </a:schemeClr>
                </a:solidFill>
              </a:rPr>
              <a:t>The AR application processes the scene that the walking tourist is watching in real-time and identifies objects that will be targeted for overlay of high-resolution videos. </a:t>
            </a:r>
          </a:p>
          <a:p>
            <a:pPr lvl="1">
              <a:lnSpc>
                <a:spcPct val="120000"/>
              </a:lnSpc>
            </a:pPr>
            <a:r>
              <a:rPr lang="en-US" dirty="0">
                <a:solidFill>
                  <a:schemeClr val="tx1">
                    <a:lumMod val="75000"/>
                    <a:lumOff val="25000"/>
                  </a:schemeClr>
                </a:solidFill>
              </a:rPr>
              <a:t>It then generates high resolution 3D images of historical scenes related to the perspective of the tourist in real-time. </a:t>
            </a:r>
          </a:p>
          <a:p>
            <a:pPr lvl="1"/>
            <a:r>
              <a:rPr lang="en-US" dirty="0">
                <a:solidFill>
                  <a:schemeClr val="tx1">
                    <a:lumMod val="75000"/>
                    <a:lumOff val="25000"/>
                  </a:schemeClr>
                </a:solidFill>
              </a:rPr>
              <a:t>These generated video images are then overlaid on the view of the real-world as seen by the tourist</a:t>
            </a:r>
          </a:p>
          <a:p>
            <a:pPr>
              <a:lnSpc>
                <a:spcPct val="120000"/>
              </a:lnSpc>
            </a:pPr>
            <a:r>
              <a:rPr lang="en-US" dirty="0">
                <a:solidFill>
                  <a:schemeClr val="tx1">
                    <a:lumMod val="75000"/>
                    <a:lumOff val="25000"/>
                  </a:schemeClr>
                </a:solidFill>
              </a:rPr>
              <a:t>In order to achieve hard timing constraints of a few milliseconds, computationally intensive tasks can be offloaded to Edge devices.</a:t>
            </a:r>
          </a:p>
          <a:p>
            <a:pPr lvl="1">
              <a:lnSpc>
                <a:spcPct val="120000"/>
              </a:lnSpc>
            </a:pPr>
            <a:r>
              <a:rPr lang="en-US" dirty="0">
                <a:solidFill>
                  <a:schemeClr val="tx1">
                    <a:lumMod val="75000"/>
                    <a:lumOff val="25000"/>
                  </a:schemeClr>
                </a:solidFill>
              </a:rPr>
              <a:t>The Edge device providing the computation and storage is itself limited in such resources compared to the Cloud and can be overwhelmed by a sudden surge in demand. Additionally, the throughput to the user over the wireless link will suffer.</a:t>
            </a:r>
          </a:p>
          <a:p>
            <a:pPr lvl="1">
              <a:lnSpc>
                <a:spcPct val="120000"/>
              </a:lnSpc>
            </a:pPr>
            <a:r>
              <a:rPr lang="en-US" dirty="0">
                <a:solidFill>
                  <a:schemeClr val="tx1">
                    <a:lumMod val="75000"/>
                    <a:lumOff val="25000"/>
                  </a:schemeClr>
                </a:solidFill>
              </a:rPr>
              <a:t>The user will perceive a fall in </a:t>
            </a:r>
            <a:r>
              <a:rPr lang="en-US" dirty="0" err="1">
                <a:solidFill>
                  <a:schemeClr val="tx1">
                    <a:lumMod val="75000"/>
                    <a:lumOff val="25000"/>
                  </a:schemeClr>
                </a:solidFill>
              </a:rPr>
              <a:t>QoE</a:t>
            </a:r>
            <a:r>
              <a:rPr lang="en-US" dirty="0">
                <a:solidFill>
                  <a:schemeClr val="tx1">
                    <a:lumMod val="75000"/>
                    <a:lumOff val="25000"/>
                  </a:schemeClr>
                </a:solidFill>
              </a:rPr>
              <a:t> of the Video being rendered on her AR device.</a:t>
            </a:r>
          </a:p>
          <a:p>
            <a:pPr>
              <a:lnSpc>
                <a:spcPct val="120000"/>
              </a:lnSpc>
            </a:pPr>
            <a:r>
              <a:rPr lang="en-US" dirty="0">
                <a:solidFill>
                  <a:schemeClr val="tx1">
                    <a:lumMod val="75000"/>
                    <a:lumOff val="25000"/>
                  </a:schemeClr>
                </a:solidFill>
              </a:rPr>
              <a:t>In such a scenario, the client AR  applications will need to use Adaptive Bit Rate (ABR) algorithms that  choose bit-rates policies tailored in a fine-grained manner to the  resource demands and playback the videos with appropriate </a:t>
            </a:r>
            <a:r>
              <a:rPr lang="en-US" dirty="0" err="1">
                <a:solidFill>
                  <a:schemeClr val="tx1">
                    <a:lumMod val="75000"/>
                    <a:lumOff val="25000"/>
                  </a:schemeClr>
                </a:solidFill>
              </a:rPr>
              <a:t>QoE</a:t>
            </a:r>
            <a:r>
              <a:rPr lang="en-US" dirty="0">
                <a:solidFill>
                  <a:schemeClr val="tx1">
                    <a:lumMod val="75000"/>
                    <a:lumOff val="25000"/>
                  </a:schemeClr>
                </a:solidFill>
              </a:rPr>
              <a:t> metrics as the user moves around with the group of tourists.</a:t>
            </a:r>
          </a:p>
          <a:p>
            <a:pPr>
              <a:lnSpc>
                <a:spcPct val="120000"/>
              </a:lnSpc>
            </a:pPr>
            <a:endParaRPr lang="en-US" dirty="0">
              <a:solidFill>
                <a:schemeClr val="tx1">
                  <a:lumMod val="75000"/>
                  <a:lumOff val="25000"/>
                </a:schemeClr>
              </a:solidFill>
            </a:endParaRPr>
          </a:p>
          <a:p>
            <a:pPr marL="0" indent="0">
              <a:spcBef>
                <a:spcPts val="600"/>
              </a:spcBef>
              <a:buNone/>
            </a:pPr>
            <a:endParaRPr lang="en-US" dirty="0"/>
          </a:p>
        </p:txBody>
      </p:sp>
    </p:spTree>
    <p:extLst>
      <p:ext uri="{BB962C8B-B14F-4D97-AF65-F5344CB8AC3E}">
        <p14:creationId xmlns:p14="http://schemas.microsoft.com/office/powerpoint/2010/main" val="78003552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129573"/>
            <a:ext cx="8520600" cy="572700"/>
          </a:xfrm>
          <a:prstGeom prst="rect">
            <a:avLst/>
          </a:prstGeom>
          <a:noFill/>
          <a:ln>
            <a:noFill/>
          </a:ln>
        </p:spPr>
        <p:txBody>
          <a:bodyPr wrap="square" lIns="91425" tIns="91425" rIns="91425" bIns="91425" anchor="t" anchorCtr="0">
            <a:noAutofit/>
          </a:bodyPr>
          <a:lstStyle/>
          <a:p>
            <a:pPr lvl="0">
              <a:lnSpc>
                <a:spcPct val="115000"/>
              </a:lnSpc>
              <a:buSzPct val="42306"/>
            </a:pPr>
            <a:r>
              <a:rPr lang="en-US" sz="2600" b="1" dirty="0"/>
              <a:t>Proposed Requirements</a:t>
            </a:r>
            <a:endParaRPr lang="en" sz="2600" b="1" dirty="0"/>
          </a:p>
        </p:txBody>
      </p:sp>
      <p:sp>
        <p:nvSpPr>
          <p:cNvPr id="3" name="Slide Number Placeholder 2">
            <a:extLst>
              <a:ext uri="{FF2B5EF4-FFF2-40B4-BE49-F238E27FC236}">
                <a16:creationId xmlns:a16="http://schemas.microsoft.com/office/drawing/2014/main" id="{A96F2BA1-2AED-4B4C-8B43-D80CBAFFCDF6}"/>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5</a:t>
            </a:fld>
            <a:endParaRPr lang="en" sz="1400" b="0" i="0" u="none" strike="noStrike" cap="none">
              <a:solidFill>
                <a:srgbClr val="000000"/>
              </a:solidFill>
              <a:latin typeface="Arial"/>
              <a:ea typeface="Arial"/>
              <a:cs typeface="Arial"/>
              <a:sym typeface="Arial"/>
            </a:endParaRPr>
          </a:p>
        </p:txBody>
      </p:sp>
      <p:sp>
        <p:nvSpPr>
          <p:cNvPr id="6" name="Rectangle 5">
            <a:extLst>
              <a:ext uri="{FF2B5EF4-FFF2-40B4-BE49-F238E27FC236}">
                <a16:creationId xmlns:a16="http://schemas.microsoft.com/office/drawing/2014/main" id="{DE1B2139-D0AD-45E9-88B4-AEDDDB4EA436}"/>
              </a:ext>
            </a:extLst>
          </p:cNvPr>
          <p:cNvSpPr/>
          <p:nvPr/>
        </p:nvSpPr>
        <p:spPr>
          <a:xfrm>
            <a:off x="245232" y="874219"/>
            <a:ext cx="8501576" cy="3754874"/>
          </a:xfrm>
          <a:prstGeom prst="rect">
            <a:avLst/>
          </a:prstGeom>
        </p:spPr>
        <p:txBody>
          <a:bodyPr wrap="square">
            <a:spAutoFit/>
          </a:bodyPr>
          <a:lstStyle/>
          <a:p>
            <a:pPr marL="285750" indent="-285750">
              <a:buFont typeface="Arial" panose="020B0604020202020204" pitchFamily="34" charset="0"/>
              <a:buChar char="•"/>
            </a:pPr>
            <a:r>
              <a:rPr lang="en-US" b="1" dirty="0"/>
              <a:t>Offloading Computationally-intensive tasks to the Edge</a:t>
            </a:r>
            <a:r>
              <a:rPr lang="en-US" dirty="0"/>
              <a:t>: Offloading to the remote Cloud is not feasible for applications with AR characteristics as the end-to-end delays must be within the order of a few milliseconds.  In order to achieve such hard timing  constraints, computationally intensive tasks can be offloaded to Edge devices. </a:t>
            </a:r>
          </a:p>
          <a:p>
            <a:pPr marL="285750" indent="-285750">
              <a:buFont typeface="Arial" panose="020B0604020202020204" pitchFamily="34" charset="0"/>
              <a:buChar char="•"/>
            </a:pPr>
            <a:r>
              <a:rPr lang="en-US" b="1" dirty="0"/>
              <a:t>In-situ techniques to select appropriate bit rates</a:t>
            </a:r>
            <a:r>
              <a:rPr lang="en-US" dirty="0"/>
              <a:t>: Learning models developed in-situ rather than in simulations are more accurate in their adaptation decisions.</a:t>
            </a:r>
          </a:p>
          <a:p>
            <a:pPr marL="285750" indent="-285750">
              <a:buFont typeface="Arial" panose="020B0604020202020204" pitchFamily="34" charset="0"/>
              <a:buChar char="•"/>
            </a:pPr>
            <a:r>
              <a:rPr lang="en-US" b="1" dirty="0"/>
              <a:t>Dynamically changing ABR parameters</a:t>
            </a:r>
            <a:r>
              <a:rPr lang="en-US" dirty="0"/>
              <a:t>: The ABR algorithm must be able to dynamically change parameters given the fat-tailed nature of network throughput.  This, for example, may be accomplished by AI/ML processing on the Edge Computing on a per client or global basis.</a:t>
            </a:r>
          </a:p>
          <a:p>
            <a:pPr marL="285750" indent="-285750">
              <a:buFont typeface="Arial" panose="020B0604020202020204" pitchFamily="34" charset="0"/>
              <a:buChar char="•"/>
            </a:pPr>
            <a:r>
              <a:rPr lang="en-US" b="1" dirty="0"/>
              <a:t>Handling conflicting </a:t>
            </a:r>
            <a:r>
              <a:rPr lang="en-US" b="1" dirty="0" err="1"/>
              <a:t>QoE</a:t>
            </a:r>
            <a:r>
              <a:rPr lang="en-US" b="1" dirty="0"/>
              <a:t> requirements</a:t>
            </a:r>
            <a:r>
              <a:rPr lang="en-US" dirty="0"/>
              <a:t>: </a:t>
            </a:r>
            <a:r>
              <a:rPr lang="en-US" dirty="0" err="1"/>
              <a:t>QoE</a:t>
            </a:r>
            <a:r>
              <a:rPr lang="en-US" dirty="0"/>
              <a:t> goals often require high bit-rates, and low frequency of buffer refills.  However in practice, this can lead to a conflict between those goals.  For example, increasing the bit-rate might result in the need to fill up the buffer more frequently as the buffer capacity might be limited on the AR device.  The ABR algorithm must be able to  handle this situation.</a:t>
            </a:r>
          </a:p>
          <a:p>
            <a:pPr marL="285750" indent="-285750">
              <a:buFont typeface="Arial" panose="020B0604020202020204" pitchFamily="34" charset="0"/>
              <a:buChar char="•"/>
            </a:pPr>
            <a:r>
              <a:rPr lang="en-US" b="1" dirty="0"/>
              <a:t>Handling side effects of deciding a specific bit rate</a:t>
            </a:r>
            <a:r>
              <a:rPr lang="en-US" dirty="0"/>
              <a:t>: For example, selecting a bit rate of a particular value might result in the ABR algorithm not changing to a different rate so as to ensure a non-fluctuating bit-rate and the resultant smoothness of  video quality . The ABR algorithm must be able to handle this situation.</a:t>
            </a:r>
          </a:p>
        </p:txBody>
      </p:sp>
    </p:spTree>
    <p:extLst>
      <p:ext uri="{BB962C8B-B14F-4D97-AF65-F5344CB8AC3E}">
        <p14:creationId xmlns:p14="http://schemas.microsoft.com/office/powerpoint/2010/main" val="6350761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187325"/>
            <a:ext cx="8520600" cy="572700"/>
          </a:xfrm>
          <a:prstGeom prst="rect">
            <a:avLst/>
          </a:prstGeom>
          <a:noFill/>
          <a:ln>
            <a:noFill/>
          </a:ln>
        </p:spPr>
        <p:txBody>
          <a:bodyPr wrap="square" lIns="91425" tIns="91425" rIns="91425" bIns="91425" anchor="t" anchorCtr="0">
            <a:noAutofit/>
          </a:bodyPr>
          <a:lstStyle/>
          <a:p>
            <a:pPr lvl="0" rtl="0">
              <a:lnSpc>
                <a:spcPct val="115000"/>
              </a:lnSpc>
              <a:spcBef>
                <a:spcPts val="0"/>
              </a:spcBef>
              <a:buClr>
                <a:schemeClr val="dk1"/>
              </a:buClr>
              <a:buSzPct val="42306"/>
              <a:buFont typeface="Arial"/>
              <a:buNone/>
            </a:pPr>
            <a:r>
              <a:rPr lang="en-US" sz="2600" b="1" dirty="0"/>
              <a:t>Informative references</a:t>
            </a:r>
            <a:endParaRPr lang="en" sz="2600" b="1" dirty="0"/>
          </a:p>
        </p:txBody>
      </p:sp>
      <p:sp>
        <p:nvSpPr>
          <p:cNvPr id="2" name="Slide Number Placeholder 1">
            <a:extLst>
              <a:ext uri="{FF2B5EF4-FFF2-40B4-BE49-F238E27FC236}">
                <a16:creationId xmlns:a16="http://schemas.microsoft.com/office/drawing/2014/main" id="{07177EF7-8974-4130-9179-F37D13B5DD16}"/>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6</a:t>
            </a:fld>
            <a:endParaRPr lang="en" sz="1400" b="0" i="0" u="none" strike="noStrike" cap="none">
              <a:solidFill>
                <a:srgbClr val="000000"/>
              </a:solidFill>
              <a:latin typeface="Arial"/>
              <a:ea typeface="Arial"/>
              <a:cs typeface="Arial"/>
              <a:sym typeface="Arial"/>
            </a:endParaRPr>
          </a:p>
        </p:txBody>
      </p:sp>
      <p:sp>
        <p:nvSpPr>
          <p:cNvPr id="6" name="Rectangle 5">
            <a:extLst>
              <a:ext uri="{FF2B5EF4-FFF2-40B4-BE49-F238E27FC236}">
                <a16:creationId xmlns:a16="http://schemas.microsoft.com/office/drawing/2014/main" id="{256144B4-77B8-4ACC-86F3-C82032E57A78}"/>
              </a:ext>
            </a:extLst>
          </p:cNvPr>
          <p:cNvSpPr/>
          <p:nvPr/>
        </p:nvSpPr>
        <p:spPr>
          <a:xfrm>
            <a:off x="372799" y="1423251"/>
            <a:ext cx="8501576" cy="3108543"/>
          </a:xfrm>
          <a:prstGeom prst="rect">
            <a:avLst/>
          </a:prstGeom>
        </p:spPr>
        <p:txBody>
          <a:bodyPr wrap="square">
            <a:spAutoFit/>
          </a:bodyPr>
          <a:lstStyle/>
          <a:p>
            <a:pPr marL="285750" indent="-285750">
              <a:buFont typeface="Arial" panose="020B0604020202020204" pitchFamily="34" charset="0"/>
              <a:buChar char="•"/>
            </a:pPr>
            <a:r>
              <a:rPr lang="en-US" dirty="0"/>
              <a:t>Yan, Francis Y., et al. "Learning in situ: a randomized experiment in video streaming." 17th {USENIX} Symposium on Networked Systems Design and Implementation ({NSDI} 20). 2020. </a:t>
            </a:r>
          </a:p>
          <a:p>
            <a:pPr marL="742950" lvl="1" indent="-285750">
              <a:buFont typeface="Arial" panose="020B0604020202020204" pitchFamily="34" charset="0"/>
              <a:buChar char="•"/>
            </a:pPr>
            <a:r>
              <a:rPr lang="en-US" dirty="0"/>
              <a:t>Streamed 38.6 years of data with 63,508 distinct users</a:t>
            </a:r>
          </a:p>
          <a:p>
            <a:pPr marL="742950" lvl="1" indent="-285750">
              <a:buFont typeface="Arial" panose="020B0604020202020204" pitchFamily="34" charset="0"/>
              <a:buChar char="•"/>
            </a:pPr>
            <a:r>
              <a:rPr lang="en-US" dirty="0"/>
              <a:t>Compared the performance of several ABR algorithms: </a:t>
            </a:r>
            <a:r>
              <a:rPr lang="en-US" dirty="0" err="1"/>
              <a:t>Pensieve</a:t>
            </a:r>
            <a:r>
              <a:rPr lang="en-US" dirty="0"/>
              <a:t>, Fugu, BBR, MPC-HM and </a:t>
            </a:r>
            <a:r>
              <a:rPr lang="en-US" dirty="0" err="1"/>
              <a:t>RobustMPC</a:t>
            </a:r>
            <a:r>
              <a:rPr lang="en-US" dirty="0"/>
              <a:t>-HM</a:t>
            </a:r>
          </a:p>
          <a:p>
            <a:endParaRPr lang="en-US" dirty="0"/>
          </a:p>
          <a:p>
            <a:pPr marL="285750" indent="-285750">
              <a:buFont typeface="Arial" panose="020B0604020202020204" pitchFamily="34" charset="0"/>
              <a:buChar char="•"/>
            </a:pPr>
            <a:r>
              <a:rPr lang="en-US" dirty="0"/>
              <a:t>[ABR_1]  Mao, H., Netravali, R., and M. Alizadeh, "Neural Adaptive Video Streaming with </a:t>
            </a:r>
            <a:r>
              <a:rPr lang="en-US" dirty="0" err="1"/>
              <a:t>Pensieve</a:t>
            </a:r>
            <a:r>
              <a:rPr lang="en-US" dirty="0"/>
              <a:t>", In  Proceedings of the Conference of the ACM Special Interest Group on Data Communication, (pp. 197-210), 2017.</a:t>
            </a:r>
          </a:p>
          <a:p>
            <a:pPr marL="742950" lvl="1" indent="-285750">
              <a:buFont typeface="Arial" panose="020B0604020202020204" pitchFamily="34" charset="0"/>
              <a:buChar char="•"/>
            </a:pPr>
            <a:r>
              <a:rPr lang="en-US" dirty="0"/>
              <a:t>Documents the problems with current ABR algorithms</a:t>
            </a:r>
          </a:p>
          <a:p>
            <a:pPr marL="742950" lvl="1" indent="-285750">
              <a:buFont typeface="Arial" panose="020B0604020202020204" pitchFamily="34" charset="0"/>
              <a:buChar char="•"/>
            </a:pPr>
            <a:endParaRPr lang="en-US" dirty="0"/>
          </a:p>
          <a:p>
            <a:pPr marL="285750" indent="-285750">
              <a:buFont typeface="Arial" panose="020B0604020202020204" pitchFamily="34" charset="0"/>
              <a:buChar char="•"/>
            </a:pPr>
            <a:endParaRPr lang="en-US" dirty="0"/>
          </a:p>
          <a:p>
            <a:r>
              <a:rPr lang="en-US" dirty="0"/>
              <a:t>	</a:t>
            </a:r>
          </a:p>
          <a:p>
            <a:endParaRPr lang="en-US" dirty="0"/>
          </a:p>
        </p:txBody>
      </p:sp>
    </p:spTree>
    <p:extLst>
      <p:ext uri="{BB962C8B-B14F-4D97-AF65-F5344CB8AC3E}">
        <p14:creationId xmlns:p14="http://schemas.microsoft.com/office/powerpoint/2010/main" val="1226785923"/>
      </p:ext>
    </p:extLst>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B4547E4D5E120A4482E43E5DAB030B88" ma:contentTypeVersion="0" ma:contentTypeDescription="Create a new document." ma:contentTypeScope="" ma:versionID="1673ca59e24126c52459501c94b2d2b7">
  <xsd:schema xmlns:xsd="http://www.w3.org/2001/XMLSchema" xmlns:xs="http://www.w3.org/2001/XMLSchema" xmlns:p="http://schemas.microsoft.com/office/2006/metadata/properties" targetNamespace="http://schemas.microsoft.com/office/2006/metadata/properties" ma:root="true" ma:fieldsID="1b05d82d297216baf5b26c55225140df">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AAFC0764-F32E-4E98-BDA5-02D615EF5E79}">
  <ds:schemaRefs>
    <ds:schemaRef ds:uri="http://purl.org/dc/elements/1.1/"/>
    <ds:schemaRef ds:uri="http://schemas.microsoft.com/office/2006/metadata/properties"/>
    <ds:schemaRef ds:uri="http://purl.org/dc/terms/"/>
    <ds:schemaRef ds:uri="http://schemas.openxmlformats.org/package/2006/metadata/core-properties"/>
    <ds:schemaRef ds:uri="http://purl.org/dc/dcmitype/"/>
    <ds:schemaRef ds:uri="http://schemas.microsoft.com/office/2006/documentManagement/types"/>
    <ds:schemaRef ds:uri="http://schemas.microsoft.com/office/infopath/2007/PartnerControls"/>
    <ds:schemaRef ds:uri="http://www.w3.org/XML/1998/namespace"/>
  </ds:schemaRefs>
</ds:datastoreItem>
</file>

<file path=customXml/itemProps2.xml><?xml version="1.0" encoding="utf-8"?>
<ds:datastoreItem xmlns:ds="http://schemas.openxmlformats.org/officeDocument/2006/customXml" ds:itemID="{9DF4212B-C7B0-4F4F-9E2B-63DFB415B5D2}">
  <ds:schemaRefs>
    <ds:schemaRef ds:uri="http://schemas.microsoft.com/sharepoint/v3/contenttype/forms"/>
  </ds:schemaRefs>
</ds:datastoreItem>
</file>

<file path=customXml/itemProps3.xml><?xml version="1.0" encoding="utf-8"?>
<ds:datastoreItem xmlns:ds="http://schemas.openxmlformats.org/officeDocument/2006/customXml" ds:itemID="{C4335D31-0E9C-4FC3-9659-B74511A2EAEE}">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docProps/app.xml><?xml version="1.0" encoding="utf-8"?>
<Properties xmlns="http://schemas.openxmlformats.org/officeDocument/2006/extended-properties" xmlns:vt="http://schemas.openxmlformats.org/officeDocument/2006/docPropsVTypes">
  <TotalTime>22338</TotalTime>
  <Words>848</Words>
  <Application>Microsoft Office PowerPoint</Application>
  <PresentationFormat>On-screen Show (16:9)</PresentationFormat>
  <Paragraphs>43</Paragraphs>
  <Slides>6</Slides>
  <Notes>6</Notes>
  <HiddenSlides>0</HiddenSlides>
  <MMClips>0</MMClips>
  <ScaleCrop>false</ScaleCrop>
  <HeadingPairs>
    <vt:vector size="6" baseType="variant">
      <vt:variant>
        <vt:lpstr>Fonts Used</vt:lpstr>
      </vt:variant>
      <vt:variant>
        <vt:i4>2</vt:i4>
      </vt:variant>
      <vt:variant>
        <vt:lpstr>Theme</vt:lpstr>
      </vt:variant>
      <vt:variant>
        <vt:i4>2</vt:i4>
      </vt:variant>
      <vt:variant>
        <vt:lpstr>Slide Titles</vt:lpstr>
      </vt:variant>
      <vt:variant>
        <vt:i4>6</vt:i4>
      </vt:variant>
    </vt:vector>
  </HeadingPairs>
  <TitlesOfParts>
    <vt:vector size="10" baseType="lpstr">
      <vt:lpstr>Arial</vt:lpstr>
      <vt:lpstr>Calibri</vt:lpstr>
      <vt:lpstr>Simple Light</vt:lpstr>
      <vt:lpstr>Simple Light</vt:lpstr>
      <vt:lpstr>Media Operations Use Case for an Augmented Reality Application on Edge Computing Infrastructure</vt:lpstr>
      <vt:lpstr>Introduction</vt:lpstr>
      <vt:lpstr>Proposed Use Case</vt:lpstr>
      <vt:lpstr>Proposed Use Case</vt:lpstr>
      <vt:lpstr>Proposed Requirements</vt:lpstr>
      <vt:lpstr>Informative references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IoT Edge Computing Challenges and Functions</dc:title>
  <dc:creator>De Foy, Xavier</dc:creator>
  <cp:lastModifiedBy>Renan Krishna</cp:lastModifiedBy>
  <cp:revision>684</cp:revision>
  <cp:lastPrinted>2018-07-09T21:20:07Z</cp:lastPrinted>
  <dcterms:modified xsi:type="dcterms:W3CDTF">2020-07-24T09:49:21Z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0x010100B4547E4D5E120A4482E43E5DAB030B88</vt:lpwstr>
  </property>
</Properties>
</file>