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autoCompressPictures="0">
  <p:sldMasterIdLst>
    <p:sldMasterId id="2147483660" r:id="rId1"/>
  </p:sldMasterIdLst>
  <p:notesMasterIdLst>
    <p:notesMasterId r:id="rId15"/>
  </p:notesMasterIdLst>
  <p:sldIdLst>
    <p:sldId id="256" r:id="rId2"/>
    <p:sldId id="282" r:id="rId3"/>
    <p:sldId id="283" r:id="rId4"/>
    <p:sldId id="297" r:id="rId5"/>
    <p:sldId id="294" r:id="rId6"/>
    <p:sldId id="303" r:id="rId7"/>
    <p:sldId id="301" r:id="rId8"/>
    <p:sldId id="310" r:id="rId9"/>
    <p:sldId id="311" r:id="rId10"/>
    <p:sldId id="307" r:id="rId11"/>
    <p:sldId id="298" r:id="rId12"/>
    <p:sldId id="309" r:id="rId13"/>
    <p:sldId id="305" r:id="rId14"/>
  </p:sldIdLst>
  <p:sldSz cx="9144000" cy="6858000" type="screen4x3"/>
  <p:notesSz cx="9931400" cy="14363700"/>
  <p:embeddedFontLst>
    <p:embeddedFont>
      <p:font typeface="Arial Unicode MS" panose="020B0604020202020204" pitchFamily="34" charset="-128"/>
      <p:regular r:id="rId16"/>
    </p:embeddedFont>
    <p:embeddedFont>
      <p:font typeface="Calibri Light" panose="020F0302020204030204" pitchFamily="34" charset="0"/>
      <p:regular r:id="rId17"/>
      <p:italic r:id="rId18"/>
    </p:embeddedFont>
    <p:embeddedFont>
      <p:font typeface="Calibri" panose="020F0502020204030204" pitchFamily="34" charset="0"/>
      <p:regular r:id="rId19"/>
      <p:bold r:id="rId20"/>
      <p:italic r:id="rId21"/>
      <p:boldItalic r:id="rId22"/>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vertBarState="maximized" horzBarState="maximized">
    <p:restoredLeft sz="34568" autoAdjust="0"/>
    <p:restoredTop sz="87688" autoAdjust="0"/>
  </p:normalViewPr>
  <p:slideViewPr>
    <p:cSldViewPr snapToGrid="0" snapToObjects="1">
      <p:cViewPr varScale="1">
        <p:scale>
          <a:sx n="169" d="100"/>
          <a:sy n="169" d="100"/>
        </p:scale>
        <p:origin x="-1888" y="-7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font" Target="fonts/font3.fntdata"/><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font" Target="fonts/font6.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font" Target="fonts/font2.fntdata"/><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font" Target="fonts/font1.fntdata"/><Relationship Id="rId20" Type="http://schemas.openxmlformats.org/officeDocument/2006/relationships/font" Target="fonts/font5.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notesMaster" Target="notesMasters/notesMaster1.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font" Target="fonts/font4.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7.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Shape 3"/>
          <p:cNvSpPr txBox="1">
            <a:spLocks noGrp="1"/>
          </p:cNvSpPr>
          <p:nvPr>
            <p:ph type="hdr" idx="2"/>
          </p:nvPr>
        </p:nvSpPr>
        <p:spPr>
          <a:xfrm>
            <a:off x="0" y="0"/>
            <a:ext cx="4303713" cy="719138"/>
          </a:xfrm>
          <a:prstGeom prst="rect">
            <a:avLst/>
          </a:prstGeom>
          <a:noFill/>
          <a:ln>
            <a:noFill/>
          </a:ln>
        </p:spPr>
        <p:txBody>
          <a:bodyPr spcFirstLastPara="1" wrap="square" lIns="91425" tIns="91425" rIns="91425" bIns="91425" anchor="t" anchorCtr="0"/>
          <a:lstStyle>
            <a:lvl1pPr marL="0" marR="0" lvl="0" indent="0" algn="l" rtl="0">
              <a:spcBef>
                <a:spcPts val="0"/>
              </a:spcBef>
              <a:spcAft>
                <a:spcPts val="0"/>
              </a:spcAft>
              <a:buSzPts val="1400"/>
              <a:buNone/>
              <a:defRPr sz="1600" b="0" i="0" u="none" strike="noStrike" cap="none">
                <a:solidFill>
                  <a:schemeClr val="dk1"/>
                </a:solidFill>
                <a:latin typeface="Times New Roman"/>
                <a:ea typeface="Times New Roman"/>
                <a:cs typeface="Times New Roman"/>
                <a:sym typeface="Times New Roman"/>
              </a:defRPr>
            </a:lvl1pPr>
            <a:lvl2pPr marL="457200" marR="0" lvl="1" indent="0" algn="l" rtl="0">
              <a:spcBef>
                <a:spcPts val="0"/>
              </a:spcBef>
              <a:spcAft>
                <a:spcPts val="0"/>
              </a:spcAft>
              <a:buSzPts val="1400"/>
              <a:buNone/>
              <a:defRPr sz="2400" b="0" i="1" u="none" strike="noStrike" cap="none">
                <a:solidFill>
                  <a:schemeClr val="dk1"/>
                </a:solidFill>
                <a:latin typeface="Times New Roman"/>
                <a:ea typeface="Times New Roman"/>
                <a:cs typeface="Times New Roman"/>
                <a:sym typeface="Times New Roman"/>
              </a:defRPr>
            </a:lvl2pPr>
            <a:lvl3pPr marL="914400" marR="0" lvl="2" indent="0" algn="l" rtl="0">
              <a:spcBef>
                <a:spcPts val="0"/>
              </a:spcBef>
              <a:spcAft>
                <a:spcPts val="0"/>
              </a:spcAft>
              <a:buSzPts val="1400"/>
              <a:buNone/>
              <a:defRPr sz="2400" b="0" i="1" u="none" strike="noStrike" cap="none">
                <a:solidFill>
                  <a:schemeClr val="dk1"/>
                </a:solidFill>
                <a:latin typeface="Times New Roman"/>
                <a:ea typeface="Times New Roman"/>
                <a:cs typeface="Times New Roman"/>
                <a:sym typeface="Times New Roman"/>
              </a:defRPr>
            </a:lvl3pPr>
            <a:lvl4pPr marL="1371600" marR="0" lvl="3" indent="0" algn="l" rtl="0">
              <a:spcBef>
                <a:spcPts val="0"/>
              </a:spcBef>
              <a:spcAft>
                <a:spcPts val="0"/>
              </a:spcAft>
              <a:buSzPts val="1400"/>
              <a:buNone/>
              <a:defRPr sz="2400" b="0" i="1" u="none" strike="noStrike" cap="none">
                <a:solidFill>
                  <a:schemeClr val="dk1"/>
                </a:solidFill>
                <a:latin typeface="Times New Roman"/>
                <a:ea typeface="Times New Roman"/>
                <a:cs typeface="Times New Roman"/>
                <a:sym typeface="Times New Roman"/>
              </a:defRPr>
            </a:lvl4pPr>
            <a:lvl5pPr marL="1828800" marR="0" lvl="4" indent="0" algn="l" rtl="0">
              <a:spcBef>
                <a:spcPts val="0"/>
              </a:spcBef>
              <a:spcAft>
                <a:spcPts val="0"/>
              </a:spcAft>
              <a:buSzPts val="1400"/>
              <a:buNone/>
              <a:defRPr sz="2400" b="0" i="1" u="none" strike="noStrike" cap="none">
                <a:solidFill>
                  <a:schemeClr val="dk1"/>
                </a:solidFill>
                <a:latin typeface="Times New Roman"/>
                <a:ea typeface="Times New Roman"/>
                <a:cs typeface="Times New Roman"/>
                <a:sym typeface="Times New Roman"/>
              </a:defRPr>
            </a:lvl5pPr>
            <a:lvl6pPr marL="2286000" marR="0" lvl="5" indent="0" algn="l" rtl="0">
              <a:spcBef>
                <a:spcPts val="0"/>
              </a:spcBef>
              <a:spcAft>
                <a:spcPts val="0"/>
              </a:spcAft>
              <a:buSzPts val="1400"/>
              <a:buNone/>
              <a:defRPr sz="2400" b="0" i="1" u="none" strike="noStrike" cap="none">
                <a:solidFill>
                  <a:schemeClr val="dk1"/>
                </a:solidFill>
                <a:latin typeface="Times New Roman"/>
                <a:ea typeface="Times New Roman"/>
                <a:cs typeface="Times New Roman"/>
                <a:sym typeface="Times New Roman"/>
              </a:defRPr>
            </a:lvl6pPr>
            <a:lvl7pPr marL="2743200" marR="0" lvl="6" indent="0" algn="l" rtl="0">
              <a:spcBef>
                <a:spcPts val="0"/>
              </a:spcBef>
              <a:spcAft>
                <a:spcPts val="0"/>
              </a:spcAft>
              <a:buSzPts val="1400"/>
              <a:buNone/>
              <a:defRPr sz="2400" b="0" i="1" u="none" strike="noStrike" cap="none">
                <a:solidFill>
                  <a:schemeClr val="dk1"/>
                </a:solidFill>
                <a:latin typeface="Times New Roman"/>
                <a:ea typeface="Times New Roman"/>
                <a:cs typeface="Times New Roman"/>
                <a:sym typeface="Times New Roman"/>
              </a:defRPr>
            </a:lvl7pPr>
            <a:lvl8pPr marL="3200400" marR="0" lvl="7" indent="0" algn="l" rtl="0">
              <a:spcBef>
                <a:spcPts val="0"/>
              </a:spcBef>
              <a:spcAft>
                <a:spcPts val="0"/>
              </a:spcAft>
              <a:buSzPts val="1400"/>
              <a:buNone/>
              <a:defRPr sz="2400" b="0" i="1" u="none" strike="noStrike" cap="none">
                <a:solidFill>
                  <a:schemeClr val="dk1"/>
                </a:solidFill>
                <a:latin typeface="Times New Roman"/>
                <a:ea typeface="Times New Roman"/>
                <a:cs typeface="Times New Roman"/>
                <a:sym typeface="Times New Roman"/>
              </a:defRPr>
            </a:lvl8pPr>
            <a:lvl9pPr marL="3657600" marR="0" lvl="8" indent="0" algn="l" rtl="0">
              <a:spcBef>
                <a:spcPts val="0"/>
              </a:spcBef>
              <a:spcAft>
                <a:spcPts val="0"/>
              </a:spcAft>
              <a:buSzPts val="1400"/>
              <a:buNone/>
              <a:defRPr sz="2400" b="0" i="1" u="none" strike="noStrike" cap="none">
                <a:solidFill>
                  <a:schemeClr val="dk1"/>
                </a:solidFill>
                <a:latin typeface="Times New Roman"/>
                <a:ea typeface="Times New Roman"/>
                <a:cs typeface="Times New Roman"/>
                <a:sym typeface="Times New Roman"/>
              </a:defRPr>
            </a:lvl9pPr>
          </a:lstStyle>
          <a:p>
            <a:endParaRPr/>
          </a:p>
        </p:txBody>
      </p:sp>
      <p:sp>
        <p:nvSpPr>
          <p:cNvPr id="4" name="Shape 4"/>
          <p:cNvSpPr txBox="1">
            <a:spLocks noGrp="1"/>
          </p:cNvSpPr>
          <p:nvPr>
            <p:ph type="dt" idx="10"/>
          </p:nvPr>
        </p:nvSpPr>
        <p:spPr>
          <a:xfrm>
            <a:off x="5627688" y="0"/>
            <a:ext cx="4303712" cy="719138"/>
          </a:xfrm>
          <a:prstGeom prst="rect">
            <a:avLst/>
          </a:prstGeom>
          <a:noFill/>
          <a:ln>
            <a:noFill/>
          </a:ln>
        </p:spPr>
        <p:txBody>
          <a:bodyPr spcFirstLastPara="1" wrap="square" lIns="91425" tIns="91425" rIns="91425" bIns="91425" anchor="t" anchorCtr="0"/>
          <a:lstStyle>
            <a:lvl1pPr marL="0" marR="0" lvl="0" indent="0" algn="r" rtl="0">
              <a:spcBef>
                <a:spcPts val="0"/>
              </a:spcBef>
              <a:spcAft>
                <a:spcPts val="0"/>
              </a:spcAft>
              <a:buSzPts val="1400"/>
              <a:buNone/>
              <a:defRPr sz="1600" b="0" i="0" u="none" strike="noStrike" cap="none">
                <a:solidFill>
                  <a:schemeClr val="dk1"/>
                </a:solidFill>
                <a:latin typeface="Times New Roman"/>
                <a:ea typeface="Times New Roman"/>
                <a:cs typeface="Times New Roman"/>
                <a:sym typeface="Times New Roman"/>
              </a:defRPr>
            </a:lvl1pPr>
            <a:lvl2pPr marL="457200" marR="0" lvl="1" indent="0" algn="l" rtl="0">
              <a:spcBef>
                <a:spcPts val="0"/>
              </a:spcBef>
              <a:spcAft>
                <a:spcPts val="0"/>
              </a:spcAft>
              <a:buSzPts val="1400"/>
              <a:buNone/>
              <a:defRPr sz="2400" b="0" i="1" u="none" strike="noStrike" cap="none">
                <a:solidFill>
                  <a:schemeClr val="dk1"/>
                </a:solidFill>
                <a:latin typeface="Times New Roman"/>
                <a:ea typeface="Times New Roman"/>
                <a:cs typeface="Times New Roman"/>
                <a:sym typeface="Times New Roman"/>
              </a:defRPr>
            </a:lvl2pPr>
            <a:lvl3pPr marL="914400" marR="0" lvl="2" indent="0" algn="l" rtl="0">
              <a:spcBef>
                <a:spcPts val="0"/>
              </a:spcBef>
              <a:spcAft>
                <a:spcPts val="0"/>
              </a:spcAft>
              <a:buSzPts val="1400"/>
              <a:buNone/>
              <a:defRPr sz="2400" b="0" i="1" u="none" strike="noStrike" cap="none">
                <a:solidFill>
                  <a:schemeClr val="dk1"/>
                </a:solidFill>
                <a:latin typeface="Times New Roman"/>
                <a:ea typeface="Times New Roman"/>
                <a:cs typeface="Times New Roman"/>
                <a:sym typeface="Times New Roman"/>
              </a:defRPr>
            </a:lvl3pPr>
            <a:lvl4pPr marL="1371600" marR="0" lvl="3" indent="0" algn="l" rtl="0">
              <a:spcBef>
                <a:spcPts val="0"/>
              </a:spcBef>
              <a:spcAft>
                <a:spcPts val="0"/>
              </a:spcAft>
              <a:buSzPts val="1400"/>
              <a:buNone/>
              <a:defRPr sz="2400" b="0" i="1" u="none" strike="noStrike" cap="none">
                <a:solidFill>
                  <a:schemeClr val="dk1"/>
                </a:solidFill>
                <a:latin typeface="Times New Roman"/>
                <a:ea typeface="Times New Roman"/>
                <a:cs typeface="Times New Roman"/>
                <a:sym typeface="Times New Roman"/>
              </a:defRPr>
            </a:lvl4pPr>
            <a:lvl5pPr marL="1828800" marR="0" lvl="4" indent="0" algn="l" rtl="0">
              <a:spcBef>
                <a:spcPts val="0"/>
              </a:spcBef>
              <a:spcAft>
                <a:spcPts val="0"/>
              </a:spcAft>
              <a:buSzPts val="1400"/>
              <a:buNone/>
              <a:defRPr sz="2400" b="0" i="1" u="none" strike="noStrike" cap="none">
                <a:solidFill>
                  <a:schemeClr val="dk1"/>
                </a:solidFill>
                <a:latin typeface="Times New Roman"/>
                <a:ea typeface="Times New Roman"/>
                <a:cs typeface="Times New Roman"/>
                <a:sym typeface="Times New Roman"/>
              </a:defRPr>
            </a:lvl5pPr>
            <a:lvl6pPr marL="2286000" marR="0" lvl="5" indent="0" algn="l" rtl="0">
              <a:spcBef>
                <a:spcPts val="0"/>
              </a:spcBef>
              <a:spcAft>
                <a:spcPts val="0"/>
              </a:spcAft>
              <a:buSzPts val="1400"/>
              <a:buNone/>
              <a:defRPr sz="2400" b="0" i="1" u="none" strike="noStrike" cap="none">
                <a:solidFill>
                  <a:schemeClr val="dk1"/>
                </a:solidFill>
                <a:latin typeface="Times New Roman"/>
                <a:ea typeface="Times New Roman"/>
                <a:cs typeface="Times New Roman"/>
                <a:sym typeface="Times New Roman"/>
              </a:defRPr>
            </a:lvl6pPr>
            <a:lvl7pPr marL="2743200" marR="0" lvl="6" indent="0" algn="l" rtl="0">
              <a:spcBef>
                <a:spcPts val="0"/>
              </a:spcBef>
              <a:spcAft>
                <a:spcPts val="0"/>
              </a:spcAft>
              <a:buSzPts val="1400"/>
              <a:buNone/>
              <a:defRPr sz="2400" b="0" i="1" u="none" strike="noStrike" cap="none">
                <a:solidFill>
                  <a:schemeClr val="dk1"/>
                </a:solidFill>
                <a:latin typeface="Times New Roman"/>
                <a:ea typeface="Times New Roman"/>
                <a:cs typeface="Times New Roman"/>
                <a:sym typeface="Times New Roman"/>
              </a:defRPr>
            </a:lvl7pPr>
            <a:lvl8pPr marL="3200400" marR="0" lvl="7" indent="0" algn="l" rtl="0">
              <a:spcBef>
                <a:spcPts val="0"/>
              </a:spcBef>
              <a:spcAft>
                <a:spcPts val="0"/>
              </a:spcAft>
              <a:buSzPts val="1400"/>
              <a:buNone/>
              <a:defRPr sz="2400" b="0" i="1" u="none" strike="noStrike" cap="none">
                <a:solidFill>
                  <a:schemeClr val="dk1"/>
                </a:solidFill>
                <a:latin typeface="Times New Roman"/>
                <a:ea typeface="Times New Roman"/>
                <a:cs typeface="Times New Roman"/>
                <a:sym typeface="Times New Roman"/>
              </a:defRPr>
            </a:lvl8pPr>
            <a:lvl9pPr marL="3657600" marR="0" lvl="8" indent="0" algn="l" rtl="0">
              <a:spcBef>
                <a:spcPts val="0"/>
              </a:spcBef>
              <a:spcAft>
                <a:spcPts val="0"/>
              </a:spcAft>
              <a:buSzPts val="1400"/>
              <a:buNone/>
              <a:defRPr sz="2400" b="0" i="1" u="none" strike="noStrike" cap="none">
                <a:solidFill>
                  <a:schemeClr val="dk1"/>
                </a:solidFill>
                <a:latin typeface="Times New Roman"/>
                <a:ea typeface="Times New Roman"/>
                <a:cs typeface="Times New Roman"/>
                <a:sym typeface="Times New Roman"/>
              </a:defRPr>
            </a:lvl9pPr>
          </a:lstStyle>
          <a:p>
            <a:endParaRPr/>
          </a:p>
        </p:txBody>
      </p:sp>
      <p:sp>
        <p:nvSpPr>
          <p:cNvPr id="5" name="Shape 5"/>
          <p:cNvSpPr>
            <a:spLocks noGrp="1" noRot="1" noChangeAspect="1"/>
          </p:cNvSpPr>
          <p:nvPr>
            <p:ph type="sldImg" idx="3"/>
          </p:nvPr>
        </p:nvSpPr>
        <p:spPr>
          <a:xfrm>
            <a:off x="1376363" y="1076325"/>
            <a:ext cx="7181850" cy="5386388"/>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6" name="Shape 6"/>
          <p:cNvSpPr txBox="1">
            <a:spLocks noGrp="1"/>
          </p:cNvSpPr>
          <p:nvPr>
            <p:ph type="body" idx="1"/>
          </p:nvPr>
        </p:nvSpPr>
        <p:spPr>
          <a:xfrm>
            <a:off x="1325563" y="6823075"/>
            <a:ext cx="7280275" cy="6464300"/>
          </a:xfrm>
          <a:prstGeom prst="rect">
            <a:avLst/>
          </a:prstGeom>
          <a:noFill/>
          <a:ln>
            <a:noFill/>
          </a:ln>
        </p:spPr>
        <p:txBody>
          <a:bodyPr spcFirstLastPara="1" wrap="square" lIns="91425" tIns="91425" rIns="91425" bIns="91425" anchor="t" anchorCtr="0"/>
          <a:lstStyle>
            <a:lvl1pPr marL="457200" marR="0" lvl="0" indent="-228600" algn="l" rtl="0">
              <a:spcBef>
                <a:spcPts val="360"/>
              </a:spcBef>
              <a:spcAft>
                <a:spcPts val="0"/>
              </a:spcAft>
              <a:buSzPts val="1400"/>
              <a:buNone/>
              <a:defRPr sz="1200" b="0" i="0" u="none" strike="noStrike" cap="none">
                <a:solidFill>
                  <a:schemeClr val="dk1"/>
                </a:solidFill>
                <a:latin typeface="Times New Roman"/>
                <a:ea typeface="Times New Roman"/>
                <a:cs typeface="Times New Roman"/>
                <a:sym typeface="Times New Roman"/>
              </a:defRPr>
            </a:lvl1pPr>
            <a:lvl2pPr marL="914400" marR="0" lvl="1" indent="-228600" algn="l" rtl="0">
              <a:spcBef>
                <a:spcPts val="360"/>
              </a:spcBef>
              <a:spcAft>
                <a:spcPts val="0"/>
              </a:spcAft>
              <a:buSzPts val="1400"/>
              <a:buNone/>
              <a:defRPr sz="1200" b="0" i="0" u="none" strike="noStrike" cap="none">
                <a:solidFill>
                  <a:schemeClr val="dk1"/>
                </a:solidFill>
                <a:latin typeface="Times New Roman"/>
                <a:ea typeface="Times New Roman"/>
                <a:cs typeface="Times New Roman"/>
                <a:sym typeface="Times New Roman"/>
              </a:defRPr>
            </a:lvl2pPr>
            <a:lvl3pPr marL="1371600" marR="0" lvl="2" indent="-228600" algn="l" rtl="0">
              <a:spcBef>
                <a:spcPts val="360"/>
              </a:spcBef>
              <a:spcAft>
                <a:spcPts val="0"/>
              </a:spcAft>
              <a:buSzPts val="1400"/>
              <a:buNone/>
              <a:defRPr sz="1200" b="0" i="0" u="none" strike="noStrike" cap="none">
                <a:solidFill>
                  <a:schemeClr val="dk1"/>
                </a:solidFill>
                <a:latin typeface="Times New Roman"/>
                <a:ea typeface="Times New Roman"/>
                <a:cs typeface="Times New Roman"/>
                <a:sym typeface="Times New Roman"/>
              </a:defRPr>
            </a:lvl3pPr>
            <a:lvl4pPr marL="1828800" marR="0" lvl="3" indent="-228600" algn="l" rtl="0">
              <a:spcBef>
                <a:spcPts val="360"/>
              </a:spcBef>
              <a:spcAft>
                <a:spcPts val="0"/>
              </a:spcAft>
              <a:buSzPts val="1400"/>
              <a:buNone/>
              <a:defRPr sz="1200" b="0" i="0" u="none" strike="noStrike" cap="none">
                <a:solidFill>
                  <a:schemeClr val="dk1"/>
                </a:solidFill>
                <a:latin typeface="Times New Roman"/>
                <a:ea typeface="Times New Roman"/>
                <a:cs typeface="Times New Roman"/>
                <a:sym typeface="Times New Roman"/>
              </a:defRPr>
            </a:lvl4pPr>
            <a:lvl5pPr marL="2286000" marR="0" lvl="4" indent="-228600" algn="l" rtl="0">
              <a:spcBef>
                <a:spcPts val="360"/>
              </a:spcBef>
              <a:spcAft>
                <a:spcPts val="0"/>
              </a:spcAft>
              <a:buSzPts val="1400"/>
              <a:buNone/>
              <a:defRPr sz="1200" b="0" i="0" u="none" strike="noStrike" cap="none">
                <a:solidFill>
                  <a:schemeClr val="dk1"/>
                </a:solidFill>
                <a:latin typeface="Times New Roman"/>
                <a:ea typeface="Times New Roman"/>
                <a:cs typeface="Times New Roman"/>
                <a:sym typeface="Times New Roman"/>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Shape 7"/>
          <p:cNvSpPr txBox="1">
            <a:spLocks noGrp="1"/>
          </p:cNvSpPr>
          <p:nvPr>
            <p:ph type="ftr" idx="11"/>
          </p:nvPr>
        </p:nvSpPr>
        <p:spPr>
          <a:xfrm>
            <a:off x="0" y="13644563"/>
            <a:ext cx="4303713" cy="719137"/>
          </a:xfrm>
          <a:prstGeom prst="rect">
            <a:avLst/>
          </a:prstGeom>
          <a:noFill/>
          <a:ln>
            <a:noFill/>
          </a:ln>
        </p:spPr>
        <p:txBody>
          <a:bodyPr spcFirstLastPara="1" wrap="square" lIns="91425" tIns="91425" rIns="91425" bIns="91425" anchor="b" anchorCtr="0"/>
          <a:lstStyle>
            <a:lvl1pPr marL="0" marR="0" lvl="0" indent="0" algn="l" rtl="0">
              <a:spcBef>
                <a:spcPts val="0"/>
              </a:spcBef>
              <a:spcAft>
                <a:spcPts val="0"/>
              </a:spcAft>
              <a:buSzPts val="1400"/>
              <a:buNone/>
              <a:defRPr sz="1600" b="0" i="0" u="none" strike="noStrike" cap="none">
                <a:solidFill>
                  <a:schemeClr val="dk1"/>
                </a:solidFill>
                <a:latin typeface="Times New Roman"/>
                <a:ea typeface="Times New Roman"/>
                <a:cs typeface="Times New Roman"/>
                <a:sym typeface="Times New Roman"/>
              </a:defRPr>
            </a:lvl1pPr>
            <a:lvl2pPr marL="457200" marR="0" lvl="1" indent="0" algn="l" rtl="0">
              <a:spcBef>
                <a:spcPts val="0"/>
              </a:spcBef>
              <a:spcAft>
                <a:spcPts val="0"/>
              </a:spcAft>
              <a:buSzPts val="1400"/>
              <a:buNone/>
              <a:defRPr sz="2400" b="0" i="1" u="none" strike="noStrike" cap="none">
                <a:solidFill>
                  <a:schemeClr val="dk1"/>
                </a:solidFill>
                <a:latin typeface="Times New Roman"/>
                <a:ea typeface="Times New Roman"/>
                <a:cs typeface="Times New Roman"/>
                <a:sym typeface="Times New Roman"/>
              </a:defRPr>
            </a:lvl2pPr>
            <a:lvl3pPr marL="914400" marR="0" lvl="2" indent="0" algn="l" rtl="0">
              <a:spcBef>
                <a:spcPts val="0"/>
              </a:spcBef>
              <a:spcAft>
                <a:spcPts val="0"/>
              </a:spcAft>
              <a:buSzPts val="1400"/>
              <a:buNone/>
              <a:defRPr sz="2400" b="0" i="1" u="none" strike="noStrike" cap="none">
                <a:solidFill>
                  <a:schemeClr val="dk1"/>
                </a:solidFill>
                <a:latin typeface="Times New Roman"/>
                <a:ea typeface="Times New Roman"/>
                <a:cs typeface="Times New Roman"/>
                <a:sym typeface="Times New Roman"/>
              </a:defRPr>
            </a:lvl3pPr>
            <a:lvl4pPr marL="1371600" marR="0" lvl="3" indent="0" algn="l" rtl="0">
              <a:spcBef>
                <a:spcPts val="0"/>
              </a:spcBef>
              <a:spcAft>
                <a:spcPts val="0"/>
              </a:spcAft>
              <a:buSzPts val="1400"/>
              <a:buNone/>
              <a:defRPr sz="2400" b="0" i="1" u="none" strike="noStrike" cap="none">
                <a:solidFill>
                  <a:schemeClr val="dk1"/>
                </a:solidFill>
                <a:latin typeface="Times New Roman"/>
                <a:ea typeface="Times New Roman"/>
                <a:cs typeface="Times New Roman"/>
                <a:sym typeface="Times New Roman"/>
              </a:defRPr>
            </a:lvl4pPr>
            <a:lvl5pPr marL="1828800" marR="0" lvl="4" indent="0" algn="l" rtl="0">
              <a:spcBef>
                <a:spcPts val="0"/>
              </a:spcBef>
              <a:spcAft>
                <a:spcPts val="0"/>
              </a:spcAft>
              <a:buSzPts val="1400"/>
              <a:buNone/>
              <a:defRPr sz="2400" b="0" i="1" u="none" strike="noStrike" cap="none">
                <a:solidFill>
                  <a:schemeClr val="dk1"/>
                </a:solidFill>
                <a:latin typeface="Times New Roman"/>
                <a:ea typeface="Times New Roman"/>
                <a:cs typeface="Times New Roman"/>
                <a:sym typeface="Times New Roman"/>
              </a:defRPr>
            </a:lvl5pPr>
            <a:lvl6pPr marL="2286000" marR="0" lvl="5" indent="0" algn="l" rtl="0">
              <a:spcBef>
                <a:spcPts val="0"/>
              </a:spcBef>
              <a:spcAft>
                <a:spcPts val="0"/>
              </a:spcAft>
              <a:buSzPts val="1400"/>
              <a:buNone/>
              <a:defRPr sz="2400" b="0" i="1" u="none" strike="noStrike" cap="none">
                <a:solidFill>
                  <a:schemeClr val="dk1"/>
                </a:solidFill>
                <a:latin typeface="Times New Roman"/>
                <a:ea typeface="Times New Roman"/>
                <a:cs typeface="Times New Roman"/>
                <a:sym typeface="Times New Roman"/>
              </a:defRPr>
            </a:lvl6pPr>
            <a:lvl7pPr marL="2743200" marR="0" lvl="6" indent="0" algn="l" rtl="0">
              <a:spcBef>
                <a:spcPts val="0"/>
              </a:spcBef>
              <a:spcAft>
                <a:spcPts val="0"/>
              </a:spcAft>
              <a:buSzPts val="1400"/>
              <a:buNone/>
              <a:defRPr sz="2400" b="0" i="1" u="none" strike="noStrike" cap="none">
                <a:solidFill>
                  <a:schemeClr val="dk1"/>
                </a:solidFill>
                <a:latin typeface="Times New Roman"/>
                <a:ea typeface="Times New Roman"/>
                <a:cs typeface="Times New Roman"/>
                <a:sym typeface="Times New Roman"/>
              </a:defRPr>
            </a:lvl7pPr>
            <a:lvl8pPr marL="3200400" marR="0" lvl="7" indent="0" algn="l" rtl="0">
              <a:spcBef>
                <a:spcPts val="0"/>
              </a:spcBef>
              <a:spcAft>
                <a:spcPts val="0"/>
              </a:spcAft>
              <a:buSzPts val="1400"/>
              <a:buNone/>
              <a:defRPr sz="2400" b="0" i="1" u="none" strike="noStrike" cap="none">
                <a:solidFill>
                  <a:schemeClr val="dk1"/>
                </a:solidFill>
                <a:latin typeface="Times New Roman"/>
                <a:ea typeface="Times New Roman"/>
                <a:cs typeface="Times New Roman"/>
                <a:sym typeface="Times New Roman"/>
              </a:defRPr>
            </a:lvl8pPr>
            <a:lvl9pPr marL="3657600" marR="0" lvl="8" indent="0" algn="l" rtl="0">
              <a:spcBef>
                <a:spcPts val="0"/>
              </a:spcBef>
              <a:spcAft>
                <a:spcPts val="0"/>
              </a:spcAft>
              <a:buSzPts val="1400"/>
              <a:buNone/>
              <a:defRPr sz="2400" b="0" i="1" u="none" strike="noStrike" cap="none">
                <a:solidFill>
                  <a:schemeClr val="dk1"/>
                </a:solidFill>
                <a:latin typeface="Times New Roman"/>
                <a:ea typeface="Times New Roman"/>
                <a:cs typeface="Times New Roman"/>
                <a:sym typeface="Times New Roman"/>
              </a:defRPr>
            </a:lvl9pPr>
          </a:lstStyle>
          <a:p>
            <a:endParaRPr/>
          </a:p>
        </p:txBody>
      </p:sp>
      <p:sp>
        <p:nvSpPr>
          <p:cNvPr id="8" name="Shape 8"/>
          <p:cNvSpPr txBox="1">
            <a:spLocks noGrp="1"/>
          </p:cNvSpPr>
          <p:nvPr>
            <p:ph type="sldNum" idx="12"/>
          </p:nvPr>
        </p:nvSpPr>
        <p:spPr>
          <a:xfrm>
            <a:off x="5627688" y="13644563"/>
            <a:ext cx="4303712" cy="719137"/>
          </a:xfrm>
          <a:prstGeom prst="rect">
            <a:avLst/>
          </a:prstGeom>
          <a:noFill/>
          <a:ln>
            <a:noFill/>
          </a:ln>
        </p:spPr>
        <p:txBody>
          <a:bodyPr spcFirstLastPara="1" wrap="square" lIns="128225" tIns="64100" rIns="128225" bIns="64100" anchor="b" anchorCtr="0">
            <a:noAutofit/>
          </a:bodyPr>
          <a:lstStyle/>
          <a:p>
            <a:pPr marL="0" marR="0" lvl="0" indent="0" algn="r" rtl="0">
              <a:spcBef>
                <a:spcPts val="0"/>
              </a:spcBef>
              <a:spcAft>
                <a:spcPts val="0"/>
              </a:spcAft>
              <a:buNone/>
            </a:pPr>
            <a:fld id="{00000000-1234-1234-1234-123412341234}" type="slidenum">
              <a:rPr lang="fr-FR" sz="1600" b="0" i="0" u="none" strike="noStrike" cap="none">
                <a:solidFill>
                  <a:schemeClr val="dk1"/>
                </a:solidFill>
                <a:latin typeface="Times New Roman"/>
                <a:ea typeface="Times New Roman"/>
                <a:cs typeface="Times New Roman"/>
                <a:sym typeface="Times New Roman"/>
              </a:rPr>
              <a:t>‹#›</a:t>
            </a:fld>
            <a:endParaRPr sz="1600" b="0" i="0" u="none" strike="noStrike" cap="none">
              <a:solidFill>
                <a:schemeClr val="dk1"/>
              </a:solidFill>
              <a:latin typeface="Times New Roman"/>
              <a:ea typeface="Times New Roman"/>
              <a:cs typeface="Times New Roman"/>
              <a:sym typeface="Times New Roman"/>
            </a:endParaRPr>
          </a:p>
        </p:txBody>
      </p:sp>
    </p:spTree>
    <p:extLst>
      <p:ext uri="{BB962C8B-B14F-4D97-AF65-F5344CB8AC3E}">
        <p14:creationId xmlns:p14="http://schemas.microsoft.com/office/powerpoint/2010/main" val="2265253250"/>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
        <p:cNvGrpSpPr/>
        <p:nvPr/>
      </p:nvGrpSpPr>
      <p:grpSpPr>
        <a:xfrm>
          <a:off x="0" y="0"/>
          <a:ext cx="0" cy="0"/>
          <a:chOff x="0" y="0"/>
          <a:chExt cx="0" cy="0"/>
        </a:xfrm>
      </p:grpSpPr>
      <p:sp>
        <p:nvSpPr>
          <p:cNvPr id="54" name="Shape 54"/>
          <p:cNvSpPr>
            <a:spLocks noGrp="1" noRot="1" noChangeAspect="1"/>
          </p:cNvSpPr>
          <p:nvPr>
            <p:ph type="sldImg" idx="2"/>
          </p:nvPr>
        </p:nvSpPr>
        <p:spPr>
          <a:xfrm>
            <a:off x="1376363" y="1076325"/>
            <a:ext cx="7181850" cy="5386388"/>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55" name="Shape 55"/>
          <p:cNvSpPr txBox="1">
            <a:spLocks noGrp="1"/>
          </p:cNvSpPr>
          <p:nvPr>
            <p:ph type="body" idx="1"/>
          </p:nvPr>
        </p:nvSpPr>
        <p:spPr>
          <a:xfrm>
            <a:off x="1325563" y="6823075"/>
            <a:ext cx="7280275" cy="6464300"/>
          </a:xfrm>
          <a:prstGeom prst="rect">
            <a:avLst/>
          </a:prstGeom>
          <a:noFill/>
          <a:ln>
            <a:noFill/>
          </a:ln>
        </p:spPr>
        <p:txBody>
          <a:bodyPr spcFirstLastPara="1" wrap="square" lIns="128225" tIns="64100" rIns="128225" bIns="64100" anchor="t" anchorCtr="0">
            <a:noAutofit/>
          </a:bodyPr>
          <a:lstStyle/>
          <a:p>
            <a:pPr marL="0" marR="0" lvl="0" indent="0" algn="l" rtl="0">
              <a:spcBef>
                <a:spcPts val="0"/>
              </a:spcBef>
              <a:spcAft>
                <a:spcPts val="0"/>
              </a:spcAft>
              <a:buNone/>
            </a:pPr>
            <a:endParaRPr sz="1200" b="0" i="0" u="none" strike="noStrike" cap="none" dirty="0">
              <a:solidFill>
                <a:schemeClr val="dk1"/>
              </a:solidFill>
              <a:latin typeface="Times New Roman"/>
              <a:ea typeface="Times New Roman"/>
              <a:cs typeface="Times New Roman"/>
              <a:sym typeface="Times New Roman"/>
            </a:endParaRPr>
          </a:p>
        </p:txBody>
      </p:sp>
      <p:sp>
        <p:nvSpPr>
          <p:cNvPr id="56" name="Shape 56"/>
          <p:cNvSpPr txBox="1">
            <a:spLocks noGrp="1"/>
          </p:cNvSpPr>
          <p:nvPr>
            <p:ph type="sldNum" idx="12"/>
          </p:nvPr>
        </p:nvSpPr>
        <p:spPr>
          <a:xfrm>
            <a:off x="5627688" y="13644563"/>
            <a:ext cx="4303712" cy="719137"/>
          </a:xfrm>
          <a:prstGeom prst="rect">
            <a:avLst/>
          </a:prstGeom>
          <a:noFill/>
          <a:ln>
            <a:noFill/>
          </a:ln>
        </p:spPr>
        <p:txBody>
          <a:bodyPr spcFirstLastPara="1" wrap="square" lIns="128225" tIns="64100" rIns="128225" bIns="64100" anchor="b" anchorCtr="0">
            <a:noAutofit/>
          </a:bodyPr>
          <a:lstStyle/>
          <a:p>
            <a:pPr marL="0" marR="0" lvl="0" indent="0" algn="r" rtl="0">
              <a:spcBef>
                <a:spcPts val="0"/>
              </a:spcBef>
              <a:spcAft>
                <a:spcPts val="0"/>
              </a:spcAft>
              <a:buNone/>
            </a:pPr>
            <a:fld id="{00000000-1234-1234-1234-123412341234}" type="slidenum">
              <a:rPr lang="fr-FR" sz="1600" b="0" i="0" u="none" strike="noStrike" cap="none">
                <a:solidFill>
                  <a:schemeClr val="dk1"/>
                </a:solidFill>
                <a:latin typeface="Times New Roman"/>
                <a:ea typeface="Times New Roman"/>
                <a:cs typeface="Times New Roman"/>
                <a:sym typeface="Times New Roman"/>
              </a:rPr>
              <a:t>1</a:t>
            </a:fld>
            <a:endParaRPr sz="1600" b="0" i="0" u="none" strike="noStrike" cap="none">
              <a:solidFill>
                <a:schemeClr val="dk1"/>
              </a:solidFill>
              <a:latin typeface="Times New Roman"/>
              <a:ea typeface="Times New Roman"/>
              <a:cs typeface="Times New Roman"/>
              <a:sym typeface="Times New Roman"/>
            </a:endParaRPr>
          </a:p>
        </p:txBody>
      </p:sp>
    </p:spTree>
    <p:extLst>
      <p:ext uri="{BB962C8B-B14F-4D97-AF65-F5344CB8AC3E}">
        <p14:creationId xmlns:p14="http://schemas.microsoft.com/office/powerpoint/2010/main" val="65146328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fr-FR" sz="1600" b="0" i="0" u="none" strike="noStrike" cap="none" smtClean="0">
                <a:solidFill>
                  <a:schemeClr val="dk1"/>
                </a:solidFill>
                <a:latin typeface="Times New Roman"/>
                <a:ea typeface="Times New Roman"/>
                <a:cs typeface="Times New Roman"/>
                <a:sym typeface="Times New Roman"/>
              </a:rPr>
              <a:t>5</a:t>
            </a:fld>
            <a:endParaRPr lang="fr-FR" sz="1600" b="0" i="0" u="none" strike="noStrike" cap="none">
              <a:solidFill>
                <a:schemeClr val="dk1"/>
              </a:solidFill>
              <a:latin typeface="Times New Roman"/>
              <a:ea typeface="Times New Roman"/>
              <a:cs typeface="Times New Roman"/>
              <a:sym typeface="Times New Roman"/>
            </a:endParaRPr>
          </a:p>
        </p:txBody>
      </p:sp>
    </p:spTree>
    <p:extLst>
      <p:ext uri="{BB962C8B-B14F-4D97-AF65-F5344CB8AC3E}">
        <p14:creationId xmlns:p14="http://schemas.microsoft.com/office/powerpoint/2010/main" val="222975259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fr-FR" sz="1600" b="0" i="0" u="none" strike="noStrike" cap="none" smtClean="0">
                <a:solidFill>
                  <a:schemeClr val="dk1"/>
                </a:solidFill>
                <a:latin typeface="Times New Roman"/>
                <a:ea typeface="Times New Roman"/>
                <a:cs typeface="Times New Roman"/>
                <a:sym typeface="Times New Roman"/>
              </a:rPr>
              <a:t>6</a:t>
            </a:fld>
            <a:endParaRPr lang="fr-FR" sz="1600" b="0" i="0" u="none" strike="noStrike" cap="none">
              <a:solidFill>
                <a:schemeClr val="dk1"/>
              </a:solidFill>
              <a:latin typeface="Times New Roman"/>
              <a:ea typeface="Times New Roman"/>
              <a:cs typeface="Times New Roman"/>
              <a:sym typeface="Times New Roman"/>
            </a:endParaRPr>
          </a:p>
        </p:txBody>
      </p:sp>
    </p:spTree>
    <p:extLst>
      <p:ext uri="{BB962C8B-B14F-4D97-AF65-F5344CB8AC3E}">
        <p14:creationId xmlns:p14="http://schemas.microsoft.com/office/powerpoint/2010/main" val="176782074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2C6462DB-A92E-2B42-8760-3F20E43E2272}"/>
              </a:ext>
            </a:extLst>
          </p:cNvPr>
          <p:cNvSpPr>
            <a:spLocks noGrp="1"/>
          </p:cNvSpPr>
          <p:nvPr>
            <p:ph type="ctrTitle"/>
          </p:nvPr>
        </p:nvSpPr>
        <p:spPr>
          <a:xfrm>
            <a:off x="1143000" y="1122363"/>
            <a:ext cx="6858000" cy="2387600"/>
          </a:xfrm>
        </p:spPr>
        <p:txBody>
          <a:bodyPr anchor="b"/>
          <a:lstStyle>
            <a:lvl1pPr algn="ctr">
              <a:defRPr sz="4500"/>
            </a:lvl1pPr>
          </a:lstStyle>
          <a:p>
            <a:r>
              <a:rPr lang="en-US" dirty="0"/>
              <a:t>Click to edit Master title style</a:t>
            </a:r>
          </a:p>
        </p:txBody>
      </p:sp>
      <p:sp>
        <p:nvSpPr>
          <p:cNvPr id="3" name="Subtitle 2">
            <a:extLst>
              <a:ext uri="{FF2B5EF4-FFF2-40B4-BE49-F238E27FC236}">
                <a16:creationId xmlns:a16="http://schemas.microsoft.com/office/drawing/2014/main" xmlns="" id="{F6C9F5D0-41A6-504B-A5CC-C378E65D9E1D}"/>
              </a:ext>
            </a:extLst>
          </p:cNvPr>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sp>
        <p:nvSpPr>
          <p:cNvPr id="4" name="Date Placeholder 3">
            <a:extLst>
              <a:ext uri="{FF2B5EF4-FFF2-40B4-BE49-F238E27FC236}">
                <a16:creationId xmlns:a16="http://schemas.microsoft.com/office/drawing/2014/main" xmlns="" id="{EC4754DC-00D0-9B41-B3E9-6294A0E0633A}"/>
              </a:ext>
            </a:extLst>
          </p:cNvPr>
          <p:cNvSpPr>
            <a:spLocks noGrp="1"/>
          </p:cNvSpPr>
          <p:nvPr>
            <p:ph type="dt" sz="half" idx="10"/>
          </p:nvPr>
        </p:nvSpPr>
        <p:spPr/>
        <p:txBody>
          <a:bodyPr/>
          <a:lstStyle/>
          <a:p>
            <a:fld id="{46808862-B539-CF4C-B249-2EE5106D9F3E}" type="datetime1">
              <a:rPr lang="en-US" smtClean="0"/>
              <a:t>7/30/2020</a:t>
            </a:fld>
            <a:endParaRPr lang="en-US" dirty="0"/>
          </a:p>
        </p:txBody>
      </p:sp>
      <p:sp>
        <p:nvSpPr>
          <p:cNvPr id="5" name="Footer Placeholder 4">
            <a:extLst>
              <a:ext uri="{FF2B5EF4-FFF2-40B4-BE49-F238E27FC236}">
                <a16:creationId xmlns:a16="http://schemas.microsoft.com/office/drawing/2014/main" xmlns="" id="{FC775784-3495-134A-B3DB-FADA9016CBD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xmlns="" id="{1E095AC6-AC08-6F46-8E08-14ED10ED0B83}"/>
              </a:ext>
            </a:extLst>
          </p:cNvPr>
          <p:cNvSpPr>
            <a:spLocks noGrp="1"/>
          </p:cNvSpPr>
          <p:nvPr>
            <p:ph type="sldNum" sz="quarter" idx="12"/>
          </p:nvPr>
        </p:nvSpPr>
        <p:spPr/>
        <p:txBody>
          <a:bodyPr/>
          <a:lstStyle/>
          <a:p>
            <a:pPr marL="0" lvl="0" indent="0">
              <a:spcBef>
                <a:spcPts val="0"/>
              </a:spcBef>
              <a:spcAft>
                <a:spcPts val="0"/>
              </a:spcAft>
              <a:buNone/>
            </a:pPr>
            <a:fld id="{00000000-1234-1234-1234-123412341234}" type="slidenum">
              <a:rPr lang="fr-FR" smtClean="0"/>
              <a:t>‹#›</a:t>
            </a:fld>
            <a:endParaRPr lang="fr-FR"/>
          </a:p>
        </p:txBody>
      </p:sp>
    </p:spTree>
    <p:extLst>
      <p:ext uri="{BB962C8B-B14F-4D97-AF65-F5344CB8AC3E}">
        <p14:creationId xmlns:p14="http://schemas.microsoft.com/office/powerpoint/2010/main" val="15276319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8816B0F-1F0B-344E-8D3E-1BB79C3F2DD2}"/>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xmlns="" id="{72F01118-8104-1D49-B685-5D780F696615}"/>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8193A43E-43AD-3843-8088-F6B70C59AA77}"/>
              </a:ext>
            </a:extLst>
          </p:cNvPr>
          <p:cNvSpPr>
            <a:spLocks noGrp="1"/>
          </p:cNvSpPr>
          <p:nvPr>
            <p:ph type="dt" sz="half" idx="10"/>
          </p:nvPr>
        </p:nvSpPr>
        <p:spPr/>
        <p:txBody>
          <a:bodyPr/>
          <a:lstStyle/>
          <a:p>
            <a:fld id="{3247D4AE-3E1A-3F43-B2C0-5E5169B3BC67}" type="datetime1">
              <a:rPr lang="en-US" smtClean="0"/>
              <a:t>7/30/2020</a:t>
            </a:fld>
            <a:endParaRPr lang="en-US"/>
          </a:p>
        </p:txBody>
      </p:sp>
      <p:sp>
        <p:nvSpPr>
          <p:cNvPr id="5" name="Footer Placeholder 4">
            <a:extLst>
              <a:ext uri="{FF2B5EF4-FFF2-40B4-BE49-F238E27FC236}">
                <a16:creationId xmlns:a16="http://schemas.microsoft.com/office/drawing/2014/main" xmlns="" id="{DA017E6C-B755-104D-8F12-19D86A130B1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xmlns="" id="{CB1750F7-B091-1448-AC34-B836DBC05AB2}"/>
              </a:ext>
            </a:extLst>
          </p:cNvPr>
          <p:cNvSpPr>
            <a:spLocks noGrp="1"/>
          </p:cNvSpPr>
          <p:nvPr>
            <p:ph type="sldNum" sz="quarter" idx="12"/>
          </p:nvPr>
        </p:nvSpPr>
        <p:spPr/>
        <p:txBody>
          <a:bodyPr/>
          <a:lstStyle/>
          <a:p>
            <a:pPr marL="0" lvl="0" indent="0">
              <a:spcBef>
                <a:spcPts val="0"/>
              </a:spcBef>
              <a:spcAft>
                <a:spcPts val="0"/>
              </a:spcAft>
              <a:buNone/>
            </a:pPr>
            <a:fld id="{00000000-1234-1234-1234-123412341234}" type="slidenum">
              <a:rPr lang="fr-FR" smtClean="0"/>
              <a:t>‹#›</a:t>
            </a:fld>
            <a:endParaRPr lang="fr-FR"/>
          </a:p>
        </p:txBody>
      </p:sp>
    </p:spTree>
    <p:extLst>
      <p:ext uri="{BB962C8B-B14F-4D97-AF65-F5344CB8AC3E}">
        <p14:creationId xmlns:p14="http://schemas.microsoft.com/office/powerpoint/2010/main" val="175070239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xmlns="" id="{F247D0E9-60B8-B041-9F18-C88D6432B8D3}"/>
              </a:ext>
            </a:extLst>
          </p:cNvPr>
          <p:cNvSpPr>
            <a:spLocks noGrp="1"/>
          </p:cNvSpPr>
          <p:nvPr>
            <p:ph type="title" orient="vert"/>
          </p:nvPr>
        </p:nvSpPr>
        <p:spPr>
          <a:xfrm>
            <a:off x="6543675" y="365125"/>
            <a:ext cx="1971675"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xmlns="" id="{B5B1DC85-C1EC-0244-A248-316A09C120A8}"/>
              </a:ext>
            </a:extLst>
          </p:cNvPr>
          <p:cNvSpPr>
            <a:spLocks noGrp="1"/>
          </p:cNvSpPr>
          <p:nvPr>
            <p:ph type="body" orient="vert" idx="1"/>
          </p:nvPr>
        </p:nvSpPr>
        <p:spPr>
          <a:xfrm>
            <a:off x="628650" y="365125"/>
            <a:ext cx="5800725"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EA81A8E6-15B9-534C-8297-74628DF824A4}"/>
              </a:ext>
            </a:extLst>
          </p:cNvPr>
          <p:cNvSpPr>
            <a:spLocks noGrp="1"/>
          </p:cNvSpPr>
          <p:nvPr>
            <p:ph type="dt" sz="half" idx="10"/>
          </p:nvPr>
        </p:nvSpPr>
        <p:spPr/>
        <p:txBody>
          <a:bodyPr/>
          <a:lstStyle/>
          <a:p>
            <a:fld id="{897B9D9C-FA18-4541-A065-49E75513CDA3}" type="datetime1">
              <a:rPr lang="en-US" smtClean="0"/>
              <a:t>7/30/2020</a:t>
            </a:fld>
            <a:endParaRPr lang="en-US"/>
          </a:p>
        </p:txBody>
      </p:sp>
      <p:sp>
        <p:nvSpPr>
          <p:cNvPr id="5" name="Footer Placeholder 4">
            <a:extLst>
              <a:ext uri="{FF2B5EF4-FFF2-40B4-BE49-F238E27FC236}">
                <a16:creationId xmlns:a16="http://schemas.microsoft.com/office/drawing/2014/main" xmlns="" id="{5632C0D9-AAE7-2749-A752-3279411581D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xmlns="" id="{98F32835-2970-7544-9FD4-45EADCD6E2DB}"/>
              </a:ext>
            </a:extLst>
          </p:cNvPr>
          <p:cNvSpPr>
            <a:spLocks noGrp="1"/>
          </p:cNvSpPr>
          <p:nvPr>
            <p:ph type="sldNum" sz="quarter" idx="12"/>
          </p:nvPr>
        </p:nvSpPr>
        <p:spPr/>
        <p:txBody>
          <a:bodyPr/>
          <a:lstStyle/>
          <a:p>
            <a:pPr marL="0" lvl="0" indent="0">
              <a:spcBef>
                <a:spcPts val="0"/>
              </a:spcBef>
              <a:spcAft>
                <a:spcPts val="0"/>
              </a:spcAft>
              <a:buNone/>
            </a:pPr>
            <a:fld id="{00000000-1234-1234-1234-123412341234}" type="slidenum">
              <a:rPr lang="fr-FR" smtClean="0"/>
              <a:t>‹#›</a:t>
            </a:fld>
            <a:endParaRPr lang="fr-FR"/>
          </a:p>
        </p:txBody>
      </p:sp>
    </p:spTree>
    <p:extLst>
      <p:ext uri="{BB962C8B-B14F-4D97-AF65-F5344CB8AC3E}">
        <p14:creationId xmlns:p14="http://schemas.microsoft.com/office/powerpoint/2010/main" val="4792430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Title &amp; Bullets">
    <p:spTree>
      <p:nvGrpSpPr>
        <p:cNvPr id="1" name=""/>
        <p:cNvGrpSpPr/>
        <p:nvPr/>
      </p:nvGrpSpPr>
      <p:grpSpPr>
        <a:xfrm>
          <a:off x="0" y="0"/>
          <a:ext cx="0" cy="0"/>
          <a:chOff x="0" y="0"/>
          <a:chExt cx="0" cy="0"/>
        </a:xfrm>
      </p:grpSpPr>
      <p:sp>
        <p:nvSpPr>
          <p:cNvPr id="21" name="Title Text"/>
          <p:cNvSpPr>
            <a:spLocks noGrp="1"/>
          </p:cNvSpPr>
          <p:nvPr>
            <p:ph type="title"/>
          </p:nvPr>
        </p:nvSpPr>
        <p:spPr>
          <a:prstGeom prst="rect">
            <a:avLst/>
          </a:prstGeom>
        </p:spPr>
        <p:txBody>
          <a:bodyPr/>
          <a:lstStyle/>
          <a:p>
            <a:r>
              <a:t>Title Text</a:t>
            </a:r>
          </a:p>
        </p:txBody>
      </p:sp>
      <p:sp>
        <p:nvSpPr>
          <p:cNvPr id="22" name="Body Level One…"/>
          <p:cNvSpPr>
            <a:spLocks noGrp="1"/>
          </p:cNvSpPr>
          <p:nvPr>
            <p:ph type="body" idx="1"/>
          </p:nvPr>
        </p:nvSpPr>
        <p:spPr>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23" name="Slide Number"/>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2866402841"/>
      </p:ext>
    </p:extLst>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B0BEC27E-104C-1D46-8DE7-FE65FC646F75}"/>
              </a:ext>
            </a:extLst>
          </p:cNvPr>
          <p:cNvSpPr>
            <a:spLocks noGrp="1"/>
          </p:cNvSpPr>
          <p:nvPr>
            <p:ph type="title"/>
          </p:nvPr>
        </p:nvSpPr>
        <p:spPr/>
        <p:txBody>
          <a:bodyPr/>
          <a:lstStyle>
            <a:lvl1pPr>
              <a:defRPr>
                <a:latin typeface="+mn-lt"/>
              </a:defRPr>
            </a:lvl1pPr>
          </a:lstStyle>
          <a:p>
            <a:r>
              <a:rPr lang="en-US" dirty="0"/>
              <a:t>Click to edit Master title style</a:t>
            </a:r>
          </a:p>
        </p:txBody>
      </p:sp>
      <p:sp>
        <p:nvSpPr>
          <p:cNvPr id="3" name="Content Placeholder 2">
            <a:extLst>
              <a:ext uri="{FF2B5EF4-FFF2-40B4-BE49-F238E27FC236}">
                <a16:creationId xmlns:a16="http://schemas.microsoft.com/office/drawing/2014/main" xmlns="" id="{969028E2-81F1-D042-8810-7EA428B844B4}"/>
              </a:ext>
            </a:extLst>
          </p:cNvPr>
          <p:cNvSpPr>
            <a:spLocks noGrp="1"/>
          </p:cNvSpPr>
          <p:nvPr>
            <p:ph idx="1"/>
          </p:nvPr>
        </p:nvSpPr>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a:extLst>
              <a:ext uri="{FF2B5EF4-FFF2-40B4-BE49-F238E27FC236}">
                <a16:creationId xmlns:a16="http://schemas.microsoft.com/office/drawing/2014/main" xmlns="" id="{7BB570F6-3913-CF4B-A8E7-31C1223FFDC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xmlns="" id="{2E678512-7650-0248-BC8D-45882C136DB8}"/>
              </a:ext>
            </a:extLst>
          </p:cNvPr>
          <p:cNvSpPr>
            <a:spLocks noGrp="1"/>
          </p:cNvSpPr>
          <p:nvPr>
            <p:ph type="sldNum" sz="quarter" idx="12"/>
          </p:nvPr>
        </p:nvSpPr>
        <p:spPr/>
        <p:txBody>
          <a:bodyPr/>
          <a:lstStyle/>
          <a:p>
            <a:pPr marL="0" lvl="0" indent="0">
              <a:spcBef>
                <a:spcPts val="0"/>
              </a:spcBef>
              <a:spcAft>
                <a:spcPts val="0"/>
              </a:spcAft>
              <a:buNone/>
            </a:pPr>
            <a:fld id="{00000000-1234-1234-1234-123412341234}" type="slidenum">
              <a:rPr lang="fr-FR" smtClean="0"/>
              <a:t>‹#›</a:t>
            </a:fld>
            <a:endParaRPr lang="fr-FR"/>
          </a:p>
        </p:txBody>
      </p:sp>
      <p:sp>
        <p:nvSpPr>
          <p:cNvPr id="7" name="Date Placeholder 3">
            <a:extLst>
              <a:ext uri="{FF2B5EF4-FFF2-40B4-BE49-F238E27FC236}">
                <a16:creationId xmlns:a16="http://schemas.microsoft.com/office/drawing/2014/main" xmlns="" id="{F9328C67-6B50-4602-AD18-C9290AB2CFDF}"/>
              </a:ext>
            </a:extLst>
          </p:cNvPr>
          <p:cNvSpPr>
            <a:spLocks noGrp="1"/>
          </p:cNvSpPr>
          <p:nvPr>
            <p:ph type="dt" sz="half" idx="10"/>
          </p:nvPr>
        </p:nvSpPr>
        <p:spPr>
          <a:xfrm>
            <a:off x="628650" y="6356351"/>
            <a:ext cx="2057400" cy="365125"/>
          </a:xfrm>
        </p:spPr>
        <p:txBody>
          <a:bodyPr/>
          <a:lstStyle>
            <a:lvl1pPr>
              <a:defRPr/>
            </a:lvl1pPr>
          </a:lstStyle>
          <a:p>
            <a:r>
              <a:rPr lang="en-US" dirty="0"/>
              <a:t>IETF 107 - RAW</a:t>
            </a:r>
          </a:p>
        </p:txBody>
      </p:sp>
    </p:spTree>
    <p:extLst>
      <p:ext uri="{BB962C8B-B14F-4D97-AF65-F5344CB8AC3E}">
        <p14:creationId xmlns:p14="http://schemas.microsoft.com/office/powerpoint/2010/main" val="74614867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E40E28C-1738-0742-9285-CB263BD8F0C6}"/>
              </a:ext>
            </a:extLst>
          </p:cNvPr>
          <p:cNvSpPr>
            <a:spLocks noGrp="1"/>
          </p:cNvSpPr>
          <p:nvPr>
            <p:ph type="title"/>
          </p:nvPr>
        </p:nvSpPr>
        <p:spPr>
          <a:xfrm>
            <a:off x="623888" y="1709739"/>
            <a:ext cx="7886700" cy="2852737"/>
          </a:xfrm>
        </p:spPr>
        <p:txBody>
          <a:bodyPr anchor="b"/>
          <a:lstStyle>
            <a:lvl1pPr>
              <a:defRPr sz="4500"/>
            </a:lvl1pPr>
          </a:lstStyle>
          <a:p>
            <a:r>
              <a:rPr lang="en-US"/>
              <a:t>Click to edit Master title style</a:t>
            </a:r>
          </a:p>
        </p:txBody>
      </p:sp>
      <p:sp>
        <p:nvSpPr>
          <p:cNvPr id="3" name="Text Placeholder 2">
            <a:extLst>
              <a:ext uri="{FF2B5EF4-FFF2-40B4-BE49-F238E27FC236}">
                <a16:creationId xmlns:a16="http://schemas.microsoft.com/office/drawing/2014/main" xmlns="" id="{5692311B-5432-1C4E-96AD-A73600F59E2B}"/>
              </a:ext>
            </a:extLst>
          </p:cNvPr>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xmlns="" id="{55541FB3-6DFD-6741-AE69-B4C98D1B95C2}"/>
              </a:ext>
            </a:extLst>
          </p:cNvPr>
          <p:cNvSpPr>
            <a:spLocks noGrp="1"/>
          </p:cNvSpPr>
          <p:nvPr>
            <p:ph type="dt" sz="half" idx="10"/>
          </p:nvPr>
        </p:nvSpPr>
        <p:spPr/>
        <p:txBody>
          <a:bodyPr/>
          <a:lstStyle/>
          <a:p>
            <a:fld id="{B5DE1BBF-82D2-8A49-8661-F75740C2307B}" type="datetime1">
              <a:rPr lang="en-US" smtClean="0"/>
              <a:t>7/30/2020</a:t>
            </a:fld>
            <a:endParaRPr lang="en-US"/>
          </a:p>
        </p:txBody>
      </p:sp>
      <p:sp>
        <p:nvSpPr>
          <p:cNvPr id="5" name="Footer Placeholder 4">
            <a:extLst>
              <a:ext uri="{FF2B5EF4-FFF2-40B4-BE49-F238E27FC236}">
                <a16:creationId xmlns:a16="http://schemas.microsoft.com/office/drawing/2014/main" xmlns="" id="{48A64BCD-1250-2047-A027-9DDDE91A3F4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xmlns="" id="{53043DBA-6129-794D-B527-202286268FEB}"/>
              </a:ext>
            </a:extLst>
          </p:cNvPr>
          <p:cNvSpPr>
            <a:spLocks noGrp="1"/>
          </p:cNvSpPr>
          <p:nvPr>
            <p:ph type="sldNum" sz="quarter" idx="12"/>
          </p:nvPr>
        </p:nvSpPr>
        <p:spPr/>
        <p:txBody>
          <a:bodyPr/>
          <a:lstStyle/>
          <a:p>
            <a:pPr marL="0" lvl="0" indent="0">
              <a:spcBef>
                <a:spcPts val="0"/>
              </a:spcBef>
              <a:spcAft>
                <a:spcPts val="0"/>
              </a:spcAft>
              <a:buNone/>
            </a:pPr>
            <a:fld id="{00000000-1234-1234-1234-123412341234}" type="slidenum">
              <a:rPr lang="fr-FR" smtClean="0"/>
              <a:t>‹#›</a:t>
            </a:fld>
            <a:endParaRPr lang="fr-FR"/>
          </a:p>
        </p:txBody>
      </p:sp>
    </p:spTree>
    <p:extLst>
      <p:ext uri="{BB962C8B-B14F-4D97-AF65-F5344CB8AC3E}">
        <p14:creationId xmlns:p14="http://schemas.microsoft.com/office/powerpoint/2010/main" val="222709873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20F5AD4-B3A4-7941-ABDA-240B402A015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xmlns="" id="{5206977F-B773-7C4A-9C09-2FB2565DB401}"/>
              </a:ext>
            </a:extLst>
          </p:cNvPr>
          <p:cNvSpPr>
            <a:spLocks noGrp="1"/>
          </p:cNvSpPr>
          <p:nvPr>
            <p:ph sz="half" idx="1"/>
          </p:nvPr>
        </p:nvSpPr>
        <p:spPr>
          <a:xfrm>
            <a:off x="6286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xmlns="" id="{BBC78C61-B10A-E649-80C4-5FFDA8C80A9A}"/>
              </a:ext>
            </a:extLst>
          </p:cNvPr>
          <p:cNvSpPr>
            <a:spLocks noGrp="1"/>
          </p:cNvSpPr>
          <p:nvPr>
            <p:ph sz="half" idx="2"/>
          </p:nvPr>
        </p:nvSpPr>
        <p:spPr>
          <a:xfrm>
            <a:off x="46291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xmlns="" id="{80BCE650-AE1A-634E-8A21-C16468C365C3}"/>
              </a:ext>
            </a:extLst>
          </p:cNvPr>
          <p:cNvSpPr>
            <a:spLocks noGrp="1"/>
          </p:cNvSpPr>
          <p:nvPr>
            <p:ph type="dt" sz="half" idx="10"/>
          </p:nvPr>
        </p:nvSpPr>
        <p:spPr/>
        <p:txBody>
          <a:bodyPr/>
          <a:lstStyle/>
          <a:p>
            <a:fld id="{F1A8204F-BE7D-EE49-BE89-C601769D5DF6}" type="datetime1">
              <a:rPr lang="en-US" smtClean="0"/>
              <a:t>7/30/2020</a:t>
            </a:fld>
            <a:endParaRPr lang="en-US"/>
          </a:p>
        </p:txBody>
      </p:sp>
      <p:sp>
        <p:nvSpPr>
          <p:cNvPr id="6" name="Footer Placeholder 5">
            <a:extLst>
              <a:ext uri="{FF2B5EF4-FFF2-40B4-BE49-F238E27FC236}">
                <a16:creationId xmlns:a16="http://schemas.microsoft.com/office/drawing/2014/main" xmlns="" id="{C4775F22-89D9-B84B-87DB-AA34556CEB8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xmlns="" id="{CB1B2765-AD37-9049-9C9C-69C106184E5B}"/>
              </a:ext>
            </a:extLst>
          </p:cNvPr>
          <p:cNvSpPr>
            <a:spLocks noGrp="1"/>
          </p:cNvSpPr>
          <p:nvPr>
            <p:ph type="sldNum" sz="quarter" idx="12"/>
          </p:nvPr>
        </p:nvSpPr>
        <p:spPr/>
        <p:txBody>
          <a:bodyPr/>
          <a:lstStyle/>
          <a:p>
            <a:pPr marL="0" lvl="0" indent="0">
              <a:spcBef>
                <a:spcPts val="0"/>
              </a:spcBef>
              <a:spcAft>
                <a:spcPts val="0"/>
              </a:spcAft>
              <a:buNone/>
            </a:pPr>
            <a:fld id="{00000000-1234-1234-1234-123412341234}" type="slidenum">
              <a:rPr lang="fr-FR" smtClean="0"/>
              <a:t>‹#›</a:t>
            </a:fld>
            <a:endParaRPr lang="fr-FR"/>
          </a:p>
        </p:txBody>
      </p:sp>
    </p:spTree>
    <p:extLst>
      <p:ext uri="{BB962C8B-B14F-4D97-AF65-F5344CB8AC3E}">
        <p14:creationId xmlns:p14="http://schemas.microsoft.com/office/powerpoint/2010/main" val="295627320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951AF577-53F0-2449-8E88-E1524EC9C963}"/>
              </a:ext>
            </a:extLst>
          </p:cNvPr>
          <p:cNvSpPr>
            <a:spLocks noGrp="1"/>
          </p:cNvSpPr>
          <p:nvPr>
            <p:ph type="title"/>
          </p:nvPr>
        </p:nvSpPr>
        <p:spPr>
          <a:xfrm>
            <a:off x="629841" y="365126"/>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xmlns="" id="{4B202499-DEA8-3740-886C-CC6E0F975F90}"/>
              </a:ext>
            </a:extLst>
          </p:cNvPr>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4" name="Content Placeholder 3">
            <a:extLst>
              <a:ext uri="{FF2B5EF4-FFF2-40B4-BE49-F238E27FC236}">
                <a16:creationId xmlns:a16="http://schemas.microsoft.com/office/drawing/2014/main" xmlns="" id="{E2226B2B-FDC3-3D46-924B-EBD82E2D1530}"/>
              </a:ext>
            </a:extLst>
          </p:cNvPr>
          <p:cNvSpPr>
            <a:spLocks noGrp="1"/>
          </p:cNvSpPr>
          <p:nvPr>
            <p:ph sz="half" idx="2"/>
          </p:nvPr>
        </p:nvSpPr>
        <p:spPr>
          <a:xfrm>
            <a:off x="629842" y="2505075"/>
            <a:ext cx="3868340"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xmlns="" id="{FB90B478-A2E4-6A49-B153-6B9C73398BF0}"/>
              </a:ext>
            </a:extLst>
          </p:cNvPr>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6" name="Content Placeholder 5">
            <a:extLst>
              <a:ext uri="{FF2B5EF4-FFF2-40B4-BE49-F238E27FC236}">
                <a16:creationId xmlns:a16="http://schemas.microsoft.com/office/drawing/2014/main" xmlns="" id="{943ED989-DBC4-C844-AAFD-B9F6EE09C0CC}"/>
              </a:ext>
            </a:extLst>
          </p:cNvPr>
          <p:cNvSpPr>
            <a:spLocks noGrp="1"/>
          </p:cNvSpPr>
          <p:nvPr>
            <p:ph sz="quarter" idx="4"/>
          </p:nvPr>
        </p:nvSpPr>
        <p:spPr>
          <a:xfrm>
            <a:off x="4629150" y="2505075"/>
            <a:ext cx="3887391"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xmlns="" id="{DB3997AD-F764-7C4A-97B4-A3A8317C533B}"/>
              </a:ext>
            </a:extLst>
          </p:cNvPr>
          <p:cNvSpPr>
            <a:spLocks noGrp="1"/>
          </p:cNvSpPr>
          <p:nvPr>
            <p:ph type="dt" sz="half" idx="10"/>
          </p:nvPr>
        </p:nvSpPr>
        <p:spPr/>
        <p:txBody>
          <a:bodyPr/>
          <a:lstStyle/>
          <a:p>
            <a:fld id="{0DC53D50-3298-1A4D-939A-6778DCAAF5DA}" type="datetime1">
              <a:rPr lang="en-US" smtClean="0"/>
              <a:t>7/30/2020</a:t>
            </a:fld>
            <a:endParaRPr lang="en-US"/>
          </a:p>
        </p:txBody>
      </p:sp>
      <p:sp>
        <p:nvSpPr>
          <p:cNvPr id="8" name="Footer Placeholder 7">
            <a:extLst>
              <a:ext uri="{FF2B5EF4-FFF2-40B4-BE49-F238E27FC236}">
                <a16:creationId xmlns:a16="http://schemas.microsoft.com/office/drawing/2014/main" xmlns="" id="{EC123BFC-1F44-BC48-879A-0E83E2952630}"/>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xmlns="" id="{AE23B691-506A-EA40-92C1-C81A8DC80ABE}"/>
              </a:ext>
            </a:extLst>
          </p:cNvPr>
          <p:cNvSpPr>
            <a:spLocks noGrp="1"/>
          </p:cNvSpPr>
          <p:nvPr>
            <p:ph type="sldNum" sz="quarter" idx="12"/>
          </p:nvPr>
        </p:nvSpPr>
        <p:spPr/>
        <p:txBody>
          <a:bodyPr/>
          <a:lstStyle/>
          <a:p>
            <a:pPr marL="0" lvl="0" indent="0">
              <a:spcBef>
                <a:spcPts val="0"/>
              </a:spcBef>
              <a:spcAft>
                <a:spcPts val="0"/>
              </a:spcAft>
              <a:buNone/>
            </a:pPr>
            <a:fld id="{00000000-1234-1234-1234-123412341234}" type="slidenum">
              <a:rPr lang="fr-FR" smtClean="0"/>
              <a:t>‹#›</a:t>
            </a:fld>
            <a:endParaRPr lang="fr-FR"/>
          </a:p>
        </p:txBody>
      </p:sp>
    </p:spTree>
    <p:extLst>
      <p:ext uri="{BB962C8B-B14F-4D97-AF65-F5344CB8AC3E}">
        <p14:creationId xmlns:p14="http://schemas.microsoft.com/office/powerpoint/2010/main" val="33824381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6FC31DA-E605-3546-B2A4-821750EB1CA0}"/>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xmlns="" id="{02DEB824-EE63-414F-91A3-AA6D0FDC1407}"/>
              </a:ext>
            </a:extLst>
          </p:cNvPr>
          <p:cNvSpPr>
            <a:spLocks noGrp="1"/>
          </p:cNvSpPr>
          <p:nvPr>
            <p:ph type="dt" sz="half" idx="10"/>
          </p:nvPr>
        </p:nvSpPr>
        <p:spPr/>
        <p:txBody>
          <a:bodyPr/>
          <a:lstStyle/>
          <a:p>
            <a:fld id="{FAAEB4AE-F4BB-BB49-A4A3-8645F319358E}" type="datetime1">
              <a:rPr lang="en-US" smtClean="0"/>
              <a:t>7/30/2020</a:t>
            </a:fld>
            <a:endParaRPr lang="en-US"/>
          </a:p>
        </p:txBody>
      </p:sp>
      <p:sp>
        <p:nvSpPr>
          <p:cNvPr id="4" name="Footer Placeholder 3">
            <a:extLst>
              <a:ext uri="{FF2B5EF4-FFF2-40B4-BE49-F238E27FC236}">
                <a16:creationId xmlns:a16="http://schemas.microsoft.com/office/drawing/2014/main" xmlns="" id="{3D3F75E0-2280-624F-9942-FF178B359207}"/>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xmlns="" id="{AA746AF9-BB52-6645-9556-0ADD0F4CB16A}"/>
              </a:ext>
            </a:extLst>
          </p:cNvPr>
          <p:cNvSpPr>
            <a:spLocks noGrp="1"/>
          </p:cNvSpPr>
          <p:nvPr>
            <p:ph type="sldNum" sz="quarter" idx="12"/>
          </p:nvPr>
        </p:nvSpPr>
        <p:spPr/>
        <p:txBody>
          <a:bodyPr/>
          <a:lstStyle/>
          <a:p>
            <a:pPr marL="0" lvl="0" indent="0">
              <a:spcBef>
                <a:spcPts val="0"/>
              </a:spcBef>
              <a:spcAft>
                <a:spcPts val="0"/>
              </a:spcAft>
              <a:buNone/>
            </a:pPr>
            <a:fld id="{00000000-1234-1234-1234-123412341234}" type="slidenum">
              <a:rPr lang="fr-FR" smtClean="0"/>
              <a:t>‹#›</a:t>
            </a:fld>
            <a:endParaRPr lang="fr-FR"/>
          </a:p>
        </p:txBody>
      </p:sp>
    </p:spTree>
    <p:extLst>
      <p:ext uri="{BB962C8B-B14F-4D97-AF65-F5344CB8AC3E}">
        <p14:creationId xmlns:p14="http://schemas.microsoft.com/office/powerpoint/2010/main" val="159729633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xmlns="" id="{504AEADD-A661-4046-8EB9-36B4721583ED}"/>
              </a:ext>
            </a:extLst>
          </p:cNvPr>
          <p:cNvSpPr>
            <a:spLocks noGrp="1"/>
          </p:cNvSpPr>
          <p:nvPr>
            <p:ph type="dt" sz="half" idx="10"/>
          </p:nvPr>
        </p:nvSpPr>
        <p:spPr/>
        <p:txBody>
          <a:bodyPr/>
          <a:lstStyle/>
          <a:p>
            <a:fld id="{526F5AA7-B3DC-0043-98DA-697BACDCB961}" type="datetime1">
              <a:rPr lang="en-US" smtClean="0"/>
              <a:t>7/30/2020</a:t>
            </a:fld>
            <a:endParaRPr lang="en-US"/>
          </a:p>
        </p:txBody>
      </p:sp>
      <p:sp>
        <p:nvSpPr>
          <p:cNvPr id="3" name="Footer Placeholder 2">
            <a:extLst>
              <a:ext uri="{FF2B5EF4-FFF2-40B4-BE49-F238E27FC236}">
                <a16:creationId xmlns:a16="http://schemas.microsoft.com/office/drawing/2014/main" xmlns="" id="{145A3D01-661A-CD4C-86B6-7271D84AF1A4}"/>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xmlns="" id="{3468DC3C-9F86-3A42-B8F8-7CE3A6CE93BD}"/>
              </a:ext>
            </a:extLst>
          </p:cNvPr>
          <p:cNvSpPr>
            <a:spLocks noGrp="1"/>
          </p:cNvSpPr>
          <p:nvPr>
            <p:ph type="sldNum" sz="quarter" idx="12"/>
          </p:nvPr>
        </p:nvSpPr>
        <p:spPr/>
        <p:txBody>
          <a:bodyPr/>
          <a:lstStyle/>
          <a:p>
            <a:pPr marL="0" lvl="0" indent="0">
              <a:spcBef>
                <a:spcPts val="0"/>
              </a:spcBef>
              <a:spcAft>
                <a:spcPts val="0"/>
              </a:spcAft>
              <a:buNone/>
            </a:pPr>
            <a:fld id="{00000000-1234-1234-1234-123412341234}" type="slidenum">
              <a:rPr lang="fr-FR" smtClean="0"/>
              <a:t>‹#›</a:t>
            </a:fld>
            <a:endParaRPr lang="fr-FR"/>
          </a:p>
        </p:txBody>
      </p:sp>
    </p:spTree>
    <p:extLst>
      <p:ext uri="{BB962C8B-B14F-4D97-AF65-F5344CB8AC3E}">
        <p14:creationId xmlns:p14="http://schemas.microsoft.com/office/powerpoint/2010/main" val="31891564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67A431F8-CC27-744A-9431-B3E9946B75F3}"/>
              </a:ext>
            </a:extLst>
          </p:cNvPr>
          <p:cNvSpPr>
            <a:spLocks noGrp="1"/>
          </p:cNvSpPr>
          <p:nvPr>
            <p:ph type="title"/>
          </p:nvPr>
        </p:nvSpPr>
        <p:spPr>
          <a:xfrm>
            <a:off x="629841" y="457200"/>
            <a:ext cx="2949178" cy="1600200"/>
          </a:xfrm>
        </p:spPr>
        <p:txBody>
          <a:bodyPr anchor="b"/>
          <a:lstStyle>
            <a:lvl1pPr>
              <a:defRPr sz="2400"/>
            </a:lvl1pPr>
          </a:lstStyle>
          <a:p>
            <a:r>
              <a:rPr lang="en-US"/>
              <a:t>Click to edit Master title style</a:t>
            </a:r>
          </a:p>
        </p:txBody>
      </p:sp>
      <p:sp>
        <p:nvSpPr>
          <p:cNvPr id="3" name="Content Placeholder 2">
            <a:extLst>
              <a:ext uri="{FF2B5EF4-FFF2-40B4-BE49-F238E27FC236}">
                <a16:creationId xmlns:a16="http://schemas.microsoft.com/office/drawing/2014/main" xmlns="" id="{031002C3-B7FB-314C-9683-A304F7E4638F}"/>
              </a:ext>
            </a:extLst>
          </p:cNvPr>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xmlns="" id="{D0D93DAD-EF83-CE46-AE27-AB6D900B4E40}"/>
              </a:ext>
            </a:extLst>
          </p:cNvPr>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Date Placeholder 4">
            <a:extLst>
              <a:ext uri="{FF2B5EF4-FFF2-40B4-BE49-F238E27FC236}">
                <a16:creationId xmlns:a16="http://schemas.microsoft.com/office/drawing/2014/main" xmlns="" id="{FD960D0A-FD7C-B840-83C1-67BC69045631}"/>
              </a:ext>
            </a:extLst>
          </p:cNvPr>
          <p:cNvSpPr>
            <a:spLocks noGrp="1"/>
          </p:cNvSpPr>
          <p:nvPr>
            <p:ph type="dt" sz="half" idx="10"/>
          </p:nvPr>
        </p:nvSpPr>
        <p:spPr/>
        <p:txBody>
          <a:bodyPr/>
          <a:lstStyle/>
          <a:p>
            <a:fld id="{CD611045-0617-D64D-9E20-13DDDD8A80DC}" type="datetime1">
              <a:rPr lang="en-US" smtClean="0"/>
              <a:t>7/30/2020</a:t>
            </a:fld>
            <a:endParaRPr lang="en-US"/>
          </a:p>
        </p:txBody>
      </p:sp>
      <p:sp>
        <p:nvSpPr>
          <p:cNvPr id="6" name="Footer Placeholder 5">
            <a:extLst>
              <a:ext uri="{FF2B5EF4-FFF2-40B4-BE49-F238E27FC236}">
                <a16:creationId xmlns:a16="http://schemas.microsoft.com/office/drawing/2014/main" xmlns="" id="{F7CE3E83-6EEB-FC4A-8486-EB60BFAB31C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xmlns="" id="{7C748978-A8F7-F246-A33E-F5D15D9C9B27}"/>
              </a:ext>
            </a:extLst>
          </p:cNvPr>
          <p:cNvSpPr>
            <a:spLocks noGrp="1"/>
          </p:cNvSpPr>
          <p:nvPr>
            <p:ph type="sldNum" sz="quarter" idx="12"/>
          </p:nvPr>
        </p:nvSpPr>
        <p:spPr/>
        <p:txBody>
          <a:bodyPr/>
          <a:lstStyle/>
          <a:p>
            <a:pPr marL="0" lvl="0" indent="0">
              <a:spcBef>
                <a:spcPts val="0"/>
              </a:spcBef>
              <a:spcAft>
                <a:spcPts val="0"/>
              </a:spcAft>
              <a:buNone/>
            </a:pPr>
            <a:fld id="{00000000-1234-1234-1234-123412341234}" type="slidenum">
              <a:rPr lang="fr-FR" smtClean="0"/>
              <a:t>‹#›</a:t>
            </a:fld>
            <a:endParaRPr lang="fr-FR"/>
          </a:p>
        </p:txBody>
      </p:sp>
    </p:spTree>
    <p:extLst>
      <p:ext uri="{BB962C8B-B14F-4D97-AF65-F5344CB8AC3E}">
        <p14:creationId xmlns:p14="http://schemas.microsoft.com/office/powerpoint/2010/main" val="183456972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F2DB8DB8-8891-BB40-893C-BA53CD70B771}"/>
              </a:ext>
            </a:extLst>
          </p:cNvPr>
          <p:cNvSpPr>
            <a:spLocks noGrp="1"/>
          </p:cNvSpPr>
          <p:nvPr>
            <p:ph type="title"/>
          </p:nvPr>
        </p:nvSpPr>
        <p:spPr>
          <a:xfrm>
            <a:off x="629841" y="457200"/>
            <a:ext cx="2949178" cy="1600200"/>
          </a:xfrm>
        </p:spPr>
        <p:txBody>
          <a:bodyPr anchor="b"/>
          <a:lstStyle>
            <a:lvl1pPr>
              <a:defRPr sz="2400"/>
            </a:lvl1pPr>
          </a:lstStyle>
          <a:p>
            <a:r>
              <a:rPr lang="en-US"/>
              <a:t>Click to edit Master title style</a:t>
            </a:r>
          </a:p>
        </p:txBody>
      </p:sp>
      <p:sp>
        <p:nvSpPr>
          <p:cNvPr id="3" name="Picture Placeholder 2">
            <a:extLst>
              <a:ext uri="{FF2B5EF4-FFF2-40B4-BE49-F238E27FC236}">
                <a16:creationId xmlns:a16="http://schemas.microsoft.com/office/drawing/2014/main" xmlns="" id="{9A609C4A-C12C-FE4C-A0D8-AEA88ABB14C2}"/>
              </a:ext>
            </a:extLst>
          </p:cNvPr>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Text Placeholder 3">
            <a:extLst>
              <a:ext uri="{FF2B5EF4-FFF2-40B4-BE49-F238E27FC236}">
                <a16:creationId xmlns:a16="http://schemas.microsoft.com/office/drawing/2014/main" xmlns="" id="{8E45BA95-64AD-D741-945C-D2F39780B534}"/>
              </a:ext>
            </a:extLst>
          </p:cNvPr>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Date Placeholder 4">
            <a:extLst>
              <a:ext uri="{FF2B5EF4-FFF2-40B4-BE49-F238E27FC236}">
                <a16:creationId xmlns:a16="http://schemas.microsoft.com/office/drawing/2014/main" xmlns="" id="{9DABFC7F-CEF8-CF4A-BEF4-E2C4DA839B02}"/>
              </a:ext>
            </a:extLst>
          </p:cNvPr>
          <p:cNvSpPr>
            <a:spLocks noGrp="1"/>
          </p:cNvSpPr>
          <p:nvPr>
            <p:ph type="dt" sz="half" idx="10"/>
          </p:nvPr>
        </p:nvSpPr>
        <p:spPr/>
        <p:txBody>
          <a:bodyPr/>
          <a:lstStyle/>
          <a:p>
            <a:fld id="{DA294D55-7F75-4342-87E7-D8B98D0F3701}" type="datetime1">
              <a:rPr lang="en-US" smtClean="0"/>
              <a:t>7/30/2020</a:t>
            </a:fld>
            <a:endParaRPr lang="en-US"/>
          </a:p>
        </p:txBody>
      </p:sp>
      <p:sp>
        <p:nvSpPr>
          <p:cNvPr id="6" name="Footer Placeholder 5">
            <a:extLst>
              <a:ext uri="{FF2B5EF4-FFF2-40B4-BE49-F238E27FC236}">
                <a16:creationId xmlns:a16="http://schemas.microsoft.com/office/drawing/2014/main" xmlns="" id="{E3B7C050-908C-DC4E-9A62-CEC5B0AFA91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xmlns="" id="{51E3F224-AC56-4649-A22B-F1E671E33067}"/>
              </a:ext>
            </a:extLst>
          </p:cNvPr>
          <p:cNvSpPr>
            <a:spLocks noGrp="1"/>
          </p:cNvSpPr>
          <p:nvPr>
            <p:ph type="sldNum" sz="quarter" idx="12"/>
          </p:nvPr>
        </p:nvSpPr>
        <p:spPr/>
        <p:txBody>
          <a:bodyPr/>
          <a:lstStyle/>
          <a:p>
            <a:pPr marL="0" lvl="0" indent="0">
              <a:spcBef>
                <a:spcPts val="0"/>
              </a:spcBef>
              <a:spcAft>
                <a:spcPts val="0"/>
              </a:spcAft>
              <a:buNone/>
            </a:pPr>
            <a:fld id="{00000000-1234-1234-1234-123412341234}" type="slidenum">
              <a:rPr lang="fr-FR" smtClean="0"/>
              <a:t>‹#›</a:t>
            </a:fld>
            <a:endParaRPr lang="fr-FR"/>
          </a:p>
        </p:txBody>
      </p:sp>
    </p:spTree>
    <p:extLst>
      <p:ext uri="{BB962C8B-B14F-4D97-AF65-F5344CB8AC3E}">
        <p14:creationId xmlns:p14="http://schemas.microsoft.com/office/powerpoint/2010/main" val="111825652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xmlns="" id="{59DCE0FB-8673-6F4B-903C-87B087486834}"/>
              </a:ext>
            </a:extLst>
          </p:cNvPr>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xmlns="" id="{D9F023E6-C539-3442-A23F-F14344653C0B}"/>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E318DCD5-8788-EC4C-9FD4-ACB87A8FECDE}"/>
              </a:ext>
            </a:extLst>
          </p:cNvPr>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9992D923-7E3C-7C44-A4C3-2B78E0FEC858}" type="datetime1">
              <a:rPr lang="en-US" smtClean="0"/>
              <a:t>7/30/2020</a:t>
            </a:fld>
            <a:endParaRPr lang="en-US"/>
          </a:p>
        </p:txBody>
      </p:sp>
      <p:sp>
        <p:nvSpPr>
          <p:cNvPr id="5" name="Footer Placeholder 4">
            <a:extLst>
              <a:ext uri="{FF2B5EF4-FFF2-40B4-BE49-F238E27FC236}">
                <a16:creationId xmlns:a16="http://schemas.microsoft.com/office/drawing/2014/main" xmlns="" id="{D02AFDA8-E8DE-6E4D-80F4-04FB8EECD506}"/>
              </a:ext>
            </a:extLst>
          </p:cNvPr>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xmlns="" id="{DC9E6784-395F-044E-BE16-6C434E70D5CC}"/>
              </a:ext>
            </a:extLst>
          </p:cNvPr>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pPr marL="0" lvl="0" indent="0">
              <a:spcBef>
                <a:spcPts val="0"/>
              </a:spcBef>
              <a:spcAft>
                <a:spcPts val="0"/>
              </a:spcAft>
              <a:buNone/>
            </a:pPr>
            <a:fld id="{00000000-1234-1234-1234-123412341234}" type="slidenum">
              <a:rPr lang="fr-FR" smtClean="0"/>
              <a:t>‹#›</a:t>
            </a:fld>
            <a:endParaRPr lang="fr-FR"/>
          </a:p>
        </p:txBody>
      </p:sp>
    </p:spTree>
    <p:extLst>
      <p:ext uri="{BB962C8B-B14F-4D97-AF65-F5344CB8AC3E}">
        <p14:creationId xmlns:p14="http://schemas.microsoft.com/office/powerpoint/2010/main" val="308619354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hf hdr="0" ftr="0" dt="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s://tools.ietf.org/pdf/draft-bernardos-raw-mec-00" TargetMode="Externa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hyperlink" Target="https://www.ietf.org/contact/ombudsteam/" TargetMode="External"/><Relationship Id="rId2" Type="http://schemas.openxmlformats.org/officeDocument/2006/relationships/hyperlink" Target="https://www.ietf.org/privacy-policy/" TargetMode="External"/><Relationship Id="rId1" Type="http://schemas.openxmlformats.org/officeDocument/2006/relationships/slideLayout" Target="../slideLayouts/slideLayout12.xml"/><Relationship Id="rId4" Type="http://schemas.openxmlformats.org/officeDocument/2006/relationships/image" Target="../media/image2.jpg"/></Relationships>
</file>

<file path=ppt/slides/_rels/slide3.xml.rels><?xml version="1.0" encoding="UTF-8" standalone="yes"?>
<Relationships xmlns="http://schemas.openxmlformats.org/package/2006/relationships"><Relationship Id="rId8" Type="http://schemas.openxmlformats.org/officeDocument/2006/relationships/hyperlink" Target="https://www.ietf.org/privacy-policy/" TargetMode="External"/><Relationship Id="rId3" Type="http://schemas.openxmlformats.org/officeDocument/2006/relationships/hyperlink" Target="https://www.rfc-editor.org/info/bcp9" TargetMode="External"/><Relationship Id="rId7" Type="http://schemas.openxmlformats.org/officeDocument/2006/relationships/hyperlink" Target="https://www.rfc-editor.org/info/bcp79" TargetMode="External"/><Relationship Id="rId2" Type="http://schemas.openxmlformats.org/officeDocument/2006/relationships/hyperlink" Target="https://ietf.org/policies" TargetMode="External"/><Relationship Id="rId1" Type="http://schemas.openxmlformats.org/officeDocument/2006/relationships/slideLayout" Target="../slideLayouts/slideLayout12.xml"/><Relationship Id="rId6" Type="http://schemas.openxmlformats.org/officeDocument/2006/relationships/hyperlink" Target="https://www.rfc-editor.org/info/bcp78" TargetMode="External"/><Relationship Id="rId5" Type="http://schemas.openxmlformats.org/officeDocument/2006/relationships/hyperlink" Target="https://www.rfc-editor.org/info/bcp54" TargetMode="External"/><Relationship Id="rId4" Type="http://schemas.openxmlformats.org/officeDocument/2006/relationships/hyperlink" Target="https://www.rfc-editor.org/info/bcp25" TargetMode="External"/><Relationship Id="rId9" Type="http://schemas.openxmlformats.org/officeDocument/2006/relationships/image" Target="../media/image2.jpg"/></Relationships>
</file>

<file path=ppt/slides/_rels/slide4.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hyperlink" Target="https://codimd.ietf.org/notes-ietf-108-coinrg" TargetMode="External"/><Relationship Id="rId7" Type="http://schemas.openxmlformats.org/officeDocument/2006/relationships/hyperlink" Target="https://datatracker.ietf.org/meeting/108/materials.html/#raw" TargetMode="External"/><Relationship Id="rId2" Type="http://schemas.openxmlformats.org/officeDocument/2006/relationships/hyperlink" Target="https://www.meetecho.com/ietf108/raw" TargetMode="External"/><Relationship Id="rId1" Type="http://schemas.openxmlformats.org/officeDocument/2006/relationships/slideLayout" Target="../slideLayouts/slideLayout12.xml"/><Relationship Id="rId6" Type="http://schemas.openxmlformats.org/officeDocument/2006/relationships/hyperlink" Target="https://www.ietf.org/mailman/listinfo/raw" TargetMode="External"/><Relationship Id="rId5" Type="http://schemas.openxmlformats.org/officeDocument/2006/relationships/hyperlink" Target="mailto:raw@ietf.org" TargetMode="External"/><Relationship Id="rId4" Type="http://schemas.openxmlformats.org/officeDocument/2006/relationships/hyperlink" Target="xmpp:raw@jabber.ietf.org?join" TargetMode="External"/></Relationships>
</file>

<file path=ppt/slides/_rels/slide5.xml.rels><?xml version="1.0" encoding="UTF-8" standalone="yes"?>
<Relationships xmlns="http://schemas.openxmlformats.org/package/2006/relationships"><Relationship Id="rId8" Type="http://schemas.openxmlformats.org/officeDocument/2006/relationships/hyperlink" Target="https://tools.ietf.org/html/draft-theoleyre-raw-oam-support-03" TargetMode="External"/><Relationship Id="rId3" Type="http://schemas.openxmlformats.org/officeDocument/2006/relationships/image" Target="../media/image1.png"/><Relationship Id="rId7" Type="http://schemas.openxmlformats.org/officeDocument/2006/relationships/hyperlink" Target="https://tools.ietf.org/html/draft-thubert-raw-technologies-05" TargetMode="External"/><Relationship Id="rId2" Type="http://schemas.openxmlformats.org/officeDocument/2006/relationships/notesSlide" Target="../notesSlides/notesSlide2.xml"/><Relationship Id="rId1" Type="http://schemas.openxmlformats.org/officeDocument/2006/relationships/slideLayout" Target="../slideLayouts/slideLayout12.xml"/><Relationship Id="rId6" Type="http://schemas.openxmlformats.org/officeDocument/2006/relationships/hyperlink" Target="https://tools.ietf.org/html/draft-pthubert-raw-architecture-04" TargetMode="External"/><Relationship Id="rId5" Type="http://schemas.openxmlformats.org/officeDocument/2006/relationships/hyperlink" Target="https://tools.ietf.org/html/draft-maeurer-raw-ldacs-04" TargetMode="External"/><Relationship Id="rId4" Type="http://schemas.openxmlformats.org/officeDocument/2006/relationships/hyperlink" Target="https://tools.ietf.org/html/draft-bernardos-raw-use-cases-04"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hyperlink" Target="https://datatracker.ietf.org/doc/draft-theoleyre-raw-oam-support/" TargetMode="External"/><Relationship Id="rId2" Type="http://schemas.openxmlformats.org/officeDocument/2006/relationships/hyperlink" Target="https://datatracker.ietf.org/doc/draft-bernardos-raw-use-cases/" TargetMode="External"/><Relationship Id="rId1" Type="http://schemas.openxmlformats.org/officeDocument/2006/relationships/slideLayout" Target="../slideLayouts/slideLayout12.xml"/><Relationship Id="rId6" Type="http://schemas.openxmlformats.org/officeDocument/2006/relationships/image" Target="../media/image1.png"/><Relationship Id="rId5" Type="http://schemas.openxmlformats.org/officeDocument/2006/relationships/hyperlink" Target="https://datatracker.ietf.org/doc/draft-maeurer-raw-ldacs-04" TargetMode="External"/><Relationship Id="rId4" Type="http://schemas.openxmlformats.org/officeDocument/2006/relationships/hyperlink" Target="https://datatracker.ietf.org/doc/draft-thubert-raw-technologies/" TargetMode="External"/></Relationships>
</file>

<file path=ppt/slides/_rels/slide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57"/>
        <p:cNvGrpSpPr/>
        <p:nvPr/>
      </p:nvGrpSpPr>
      <p:grpSpPr>
        <a:xfrm>
          <a:off x="0" y="0"/>
          <a:ext cx="0" cy="0"/>
          <a:chOff x="0" y="0"/>
          <a:chExt cx="0" cy="0"/>
        </a:xfrm>
      </p:grpSpPr>
      <p:sp>
        <p:nvSpPr>
          <p:cNvPr id="59" name="Shape 59"/>
          <p:cNvSpPr txBox="1">
            <a:spLocks noGrp="1"/>
          </p:cNvSpPr>
          <p:nvPr>
            <p:ph type="ctrTitle"/>
          </p:nvPr>
        </p:nvSpPr>
        <p:spPr>
          <a:xfrm>
            <a:off x="179512" y="2731625"/>
            <a:ext cx="8799727" cy="2048719"/>
          </a:xfrm>
          <a:prstGeom prst="rect">
            <a:avLst/>
          </a:prstGeom>
          <a:no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4400" b="1" i="0" u="none" strike="noStrike" cap="none" dirty="0">
                <a:solidFill>
                  <a:schemeClr val="accent1"/>
                </a:solidFill>
                <a:latin typeface="+mn-lt"/>
                <a:ea typeface="Arial Unicode MS" panose="020B0604020202020204" pitchFamily="34" charset="-128"/>
                <a:cs typeface="Arial Unicode MS" panose="020B0604020202020204" pitchFamily="34" charset="-128"/>
                <a:sym typeface="Courier New"/>
              </a:rPr>
              <a:t>Reliable and Available Wireless</a:t>
            </a:r>
            <a:endParaRPr lang="en-US" sz="2800" b="1" i="0" u="none" strike="noStrike" cap="none" dirty="0">
              <a:solidFill>
                <a:schemeClr val="accent1"/>
              </a:solidFill>
              <a:latin typeface="+mn-lt"/>
              <a:ea typeface="Arial Unicode MS" panose="020B0604020202020204" pitchFamily="34" charset="-128"/>
              <a:cs typeface="Arial Unicode MS" panose="020B0604020202020204" pitchFamily="34" charset="-128"/>
              <a:sym typeface="Arial"/>
            </a:endParaRPr>
          </a:p>
        </p:txBody>
      </p:sp>
      <p:sp>
        <p:nvSpPr>
          <p:cNvPr id="60" name="Shape 60"/>
          <p:cNvSpPr txBox="1"/>
          <p:nvPr/>
        </p:nvSpPr>
        <p:spPr>
          <a:xfrm>
            <a:off x="57815" y="5258048"/>
            <a:ext cx="8943743" cy="1218952"/>
          </a:xfrm>
          <a:prstGeom prst="rect">
            <a:avLst/>
          </a:prstGeom>
          <a:noFill/>
          <a:ln>
            <a:noFill/>
          </a:ln>
        </p:spPr>
        <p:txBody>
          <a:bodyPr spcFirstLastPara="1" wrap="square" lIns="91425" tIns="45700" rIns="91425" bIns="45700" anchor="t" anchorCtr="0">
            <a:noAutofit/>
          </a:bodyPr>
          <a:lstStyle/>
          <a:p>
            <a:pPr lvl="0" algn="ctr">
              <a:buClr>
                <a:srgbClr val="FF9900"/>
              </a:buClr>
              <a:buSzPts val="2400"/>
            </a:pPr>
            <a:r>
              <a:rPr lang="en-US" sz="2400" b="0" i="0" u="none" strike="noStrike" cap="none" dirty="0">
                <a:solidFill>
                  <a:schemeClr val="dk1"/>
                </a:solidFill>
                <a:latin typeface="+mn-lt"/>
                <a:ea typeface="Courier New"/>
                <a:cs typeface="Courier New"/>
                <a:sym typeface="Courier New"/>
              </a:rPr>
              <a:t>Rick Taylor, Eve M. Schooler</a:t>
            </a:r>
            <a:endParaRPr lang="en-US" sz="2400" i="0" u="none" strike="noStrike" cap="none" dirty="0">
              <a:solidFill>
                <a:schemeClr val="dk1"/>
              </a:solidFill>
              <a:latin typeface="+mn-lt"/>
              <a:ea typeface="Courier New"/>
              <a:cs typeface="Courier New"/>
              <a:sym typeface="Courier New"/>
            </a:endParaRPr>
          </a:p>
          <a:p>
            <a:pPr lvl="0" algn="ctr">
              <a:spcBef>
                <a:spcPts val="480"/>
              </a:spcBef>
              <a:buClr>
                <a:srgbClr val="FF9900"/>
              </a:buClr>
              <a:buSzPts val="2400"/>
            </a:pPr>
            <a:r>
              <a:rPr lang="en-US" sz="2400" dirty="0">
                <a:solidFill>
                  <a:schemeClr val="dk1"/>
                </a:solidFill>
                <a:latin typeface="+mn-lt"/>
                <a:ea typeface="Courier New"/>
                <a:cs typeface="Courier New"/>
                <a:sym typeface="Courier New"/>
              </a:rPr>
              <a:t>IETF 108 – Thursday, July 30, 2020</a:t>
            </a:r>
          </a:p>
          <a:p>
            <a:pPr marL="0" marR="0" lvl="0" indent="0" algn="ctr" rtl="0">
              <a:spcBef>
                <a:spcPts val="480"/>
              </a:spcBef>
              <a:spcAft>
                <a:spcPts val="0"/>
              </a:spcAft>
              <a:buClr>
                <a:srgbClr val="FF9900"/>
              </a:buClr>
              <a:buSzPts val="2400"/>
              <a:buFont typeface="Noto Sans Symbols"/>
              <a:buNone/>
            </a:pPr>
            <a:endParaRPr lang="en-US" sz="2400" b="0" i="0" u="none" strike="noStrike" cap="none" dirty="0">
              <a:solidFill>
                <a:schemeClr val="dk1"/>
              </a:solidFill>
              <a:latin typeface="+mn-lt"/>
              <a:ea typeface="Courier New"/>
              <a:cs typeface="Courier New"/>
              <a:sym typeface="Courier New"/>
            </a:endParaRPr>
          </a:p>
        </p:txBody>
      </p:sp>
      <p:pic>
        <p:nvPicPr>
          <p:cNvPr id="4" name="Picture 3">
            <a:extLst>
              <a:ext uri="{FF2B5EF4-FFF2-40B4-BE49-F238E27FC236}">
                <a16:creationId xmlns:a16="http://schemas.microsoft.com/office/drawing/2014/main" xmlns="" id="{BC4C2012-5225-4FD9-A11F-02F2668D63CA}"/>
              </a:ext>
            </a:extLst>
          </p:cNvPr>
          <p:cNvPicPr>
            <a:picLocks noChangeAspect="1"/>
          </p:cNvPicPr>
          <p:nvPr/>
        </p:nvPicPr>
        <p:blipFill>
          <a:blip r:embed="rId3"/>
          <a:stretch>
            <a:fillRect/>
          </a:stretch>
        </p:blipFill>
        <p:spPr>
          <a:xfrm>
            <a:off x="2489832" y="1122047"/>
            <a:ext cx="4079648" cy="1770413"/>
          </a:xfrm>
          <a:prstGeom prst="rect">
            <a:avLst/>
          </a:prstGeom>
          <a:ln>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B439FE6-6ACC-4DED-BF6E-D19B4B74AB77}"/>
              </a:ext>
            </a:extLst>
          </p:cNvPr>
          <p:cNvSpPr>
            <a:spLocks noGrp="1"/>
          </p:cNvSpPr>
          <p:nvPr>
            <p:ph type="title"/>
          </p:nvPr>
        </p:nvSpPr>
        <p:spPr/>
        <p:txBody>
          <a:bodyPr/>
          <a:lstStyle/>
          <a:p>
            <a:r>
              <a:rPr lang="en-US" dirty="0">
                <a:latin typeface="+mn-lt"/>
              </a:rPr>
              <a:t>OAM and </a:t>
            </a:r>
            <a:r>
              <a:rPr lang="en-US" dirty="0" err="1">
                <a:latin typeface="+mn-lt"/>
              </a:rPr>
              <a:t>DetNet</a:t>
            </a:r>
            <a:endParaRPr lang="en-US" dirty="0">
              <a:latin typeface="+mn-lt"/>
            </a:endParaRPr>
          </a:p>
        </p:txBody>
      </p:sp>
      <p:sp>
        <p:nvSpPr>
          <p:cNvPr id="3" name="Text Placeholder 2">
            <a:extLst>
              <a:ext uri="{FF2B5EF4-FFF2-40B4-BE49-F238E27FC236}">
                <a16:creationId xmlns:a16="http://schemas.microsoft.com/office/drawing/2014/main" xmlns="" id="{08A4E6C1-5D69-4ADB-96AA-C2FF9E5EDF7C}"/>
              </a:ext>
            </a:extLst>
          </p:cNvPr>
          <p:cNvSpPr>
            <a:spLocks noGrp="1"/>
          </p:cNvSpPr>
          <p:nvPr>
            <p:ph type="body" idx="1"/>
          </p:nvPr>
        </p:nvSpPr>
        <p:spPr/>
        <p:txBody>
          <a:bodyPr>
            <a:normAutofit/>
          </a:bodyPr>
          <a:lstStyle/>
          <a:p>
            <a:pPr marL="0" indent="0">
              <a:buNone/>
            </a:pPr>
            <a:r>
              <a:rPr lang="en-GB" sz="2400" dirty="0"/>
              <a:t>After discussion with the </a:t>
            </a:r>
            <a:r>
              <a:rPr lang="en-GB" sz="2400" dirty="0" err="1"/>
              <a:t>DetNet</a:t>
            </a:r>
            <a:r>
              <a:rPr lang="en-GB" sz="2400" dirty="0"/>
              <a:t> chairs, and the authors of the OAM draft, the following proposal has been made:</a:t>
            </a:r>
          </a:p>
          <a:p>
            <a:pPr marL="0" indent="0">
              <a:buNone/>
            </a:pPr>
            <a:endParaRPr lang="en-GB" sz="2400" dirty="0"/>
          </a:p>
          <a:p>
            <a:r>
              <a:rPr lang="en-GB" sz="2400" dirty="0"/>
              <a:t>The generic content of the OAM draft will be adopted by the </a:t>
            </a:r>
            <a:r>
              <a:rPr lang="en-GB" sz="2400" dirty="0" err="1"/>
              <a:t>DetNet</a:t>
            </a:r>
            <a:r>
              <a:rPr lang="en-GB" sz="2400" dirty="0"/>
              <a:t> working group.</a:t>
            </a:r>
          </a:p>
          <a:p>
            <a:r>
              <a:rPr lang="en-GB" sz="2400" dirty="0"/>
              <a:t>The RAW specific parts will remain in the current document.</a:t>
            </a:r>
          </a:p>
          <a:p>
            <a:pPr marL="0" indent="0">
              <a:buNone/>
            </a:pPr>
            <a:endParaRPr lang="en-GB" sz="2400" dirty="0"/>
          </a:p>
          <a:p>
            <a:pPr marL="0" indent="0">
              <a:buNone/>
            </a:pPr>
            <a:r>
              <a:rPr lang="en-GB" sz="2400" dirty="0"/>
              <a:t>There is consensus in the </a:t>
            </a:r>
            <a:r>
              <a:rPr lang="en-GB" sz="2400" dirty="0" err="1"/>
              <a:t>DetNet</a:t>
            </a:r>
            <a:r>
              <a:rPr lang="en-GB" sz="2400" dirty="0"/>
              <a:t> WG for this.</a:t>
            </a:r>
          </a:p>
          <a:p>
            <a:pPr marL="0" indent="0">
              <a:buNone/>
            </a:pPr>
            <a:r>
              <a:rPr lang="en-GB" sz="2400" dirty="0"/>
              <a:t>Q: Is there consensus in the RAW WG as well?</a:t>
            </a:r>
            <a:endParaRPr lang="en-US" dirty="0"/>
          </a:p>
        </p:txBody>
      </p:sp>
      <p:sp>
        <p:nvSpPr>
          <p:cNvPr id="4" name="Slide Number Placeholder 3">
            <a:extLst>
              <a:ext uri="{FF2B5EF4-FFF2-40B4-BE49-F238E27FC236}">
                <a16:creationId xmlns:a16="http://schemas.microsoft.com/office/drawing/2014/main" xmlns="" id="{F9771A56-7F4E-4CB0-9402-7D9A85DBA1D5}"/>
              </a:ext>
            </a:extLst>
          </p:cNvPr>
          <p:cNvSpPr>
            <a:spLocks noGrp="1"/>
          </p:cNvSpPr>
          <p:nvPr>
            <p:ph type="sldNum" sz="quarter" idx="2"/>
          </p:nvPr>
        </p:nvSpPr>
        <p:spPr/>
        <p:txBody>
          <a:bodyPr/>
          <a:lstStyle/>
          <a:p>
            <a:fld id="{86CB4B4D-7CA3-9044-876B-883B54F8677D}" type="slidenum">
              <a:rPr lang="en-US" smtClean="0"/>
              <a:t>10</a:t>
            </a:fld>
            <a:endParaRPr lang="en-US"/>
          </a:p>
        </p:txBody>
      </p:sp>
      <p:pic>
        <p:nvPicPr>
          <p:cNvPr id="5" name="Picture 4">
            <a:extLst>
              <a:ext uri="{FF2B5EF4-FFF2-40B4-BE49-F238E27FC236}">
                <a16:creationId xmlns:a16="http://schemas.microsoft.com/office/drawing/2014/main" xmlns="" id="{E7A8FB82-0AA0-415F-9EE5-2E0389EC60B8}"/>
              </a:ext>
            </a:extLst>
          </p:cNvPr>
          <p:cNvPicPr>
            <a:picLocks noChangeAspect="1"/>
          </p:cNvPicPr>
          <p:nvPr/>
        </p:nvPicPr>
        <p:blipFill>
          <a:blip r:embed="rId2"/>
          <a:stretch>
            <a:fillRect/>
          </a:stretch>
        </p:blipFill>
        <p:spPr>
          <a:xfrm>
            <a:off x="6812444" y="89024"/>
            <a:ext cx="2331556" cy="1011807"/>
          </a:xfrm>
          <a:prstGeom prst="rect">
            <a:avLst/>
          </a:prstGeom>
          <a:ln>
            <a:noFill/>
          </a:ln>
        </p:spPr>
      </p:pic>
    </p:spTree>
    <p:extLst>
      <p:ext uri="{BB962C8B-B14F-4D97-AF65-F5344CB8AC3E}">
        <p14:creationId xmlns:p14="http://schemas.microsoft.com/office/powerpoint/2010/main" val="3000856322"/>
      </p:ext>
    </p:extLst>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7CC150F9-ABB0-4502-AB8C-CF1DBE25BAE8}"/>
              </a:ext>
            </a:extLst>
          </p:cNvPr>
          <p:cNvSpPr>
            <a:spLocks noGrp="1"/>
          </p:cNvSpPr>
          <p:nvPr>
            <p:ph type="title"/>
          </p:nvPr>
        </p:nvSpPr>
        <p:spPr>
          <a:xfrm>
            <a:off x="1305018" y="2193926"/>
            <a:ext cx="5507426" cy="1325563"/>
          </a:xfrm>
        </p:spPr>
        <p:txBody>
          <a:bodyPr>
            <a:noAutofit/>
          </a:bodyPr>
          <a:lstStyle/>
          <a:p>
            <a:pPr algn="ctr"/>
            <a:r>
              <a:rPr lang="en-US" sz="3600" dirty="0">
                <a:latin typeface="+mn-lt"/>
              </a:rPr>
              <a:t>Presentations on Drafts </a:t>
            </a:r>
          </a:p>
        </p:txBody>
      </p:sp>
      <p:sp>
        <p:nvSpPr>
          <p:cNvPr id="4" name="Slide Number Placeholder 3">
            <a:extLst>
              <a:ext uri="{FF2B5EF4-FFF2-40B4-BE49-F238E27FC236}">
                <a16:creationId xmlns:a16="http://schemas.microsoft.com/office/drawing/2014/main" xmlns="" id="{7C07C8C8-2BDC-484A-A5CA-027D135DE701}"/>
              </a:ext>
            </a:extLst>
          </p:cNvPr>
          <p:cNvSpPr>
            <a:spLocks noGrp="1"/>
          </p:cNvSpPr>
          <p:nvPr>
            <p:ph type="sldNum" sz="quarter" idx="2"/>
          </p:nvPr>
        </p:nvSpPr>
        <p:spPr/>
        <p:txBody>
          <a:bodyPr/>
          <a:lstStyle/>
          <a:p>
            <a:fld id="{86CB4B4D-7CA3-9044-876B-883B54F8677D}" type="slidenum">
              <a:rPr lang="en-US" smtClean="0"/>
              <a:t>11</a:t>
            </a:fld>
            <a:endParaRPr lang="en-US"/>
          </a:p>
        </p:txBody>
      </p:sp>
      <p:pic>
        <p:nvPicPr>
          <p:cNvPr id="5" name="Picture 4">
            <a:extLst>
              <a:ext uri="{FF2B5EF4-FFF2-40B4-BE49-F238E27FC236}">
                <a16:creationId xmlns:a16="http://schemas.microsoft.com/office/drawing/2014/main" xmlns="" id="{57B0A3B8-D9A2-4346-A329-313E83643D69}"/>
              </a:ext>
            </a:extLst>
          </p:cNvPr>
          <p:cNvPicPr>
            <a:picLocks noChangeAspect="1"/>
          </p:cNvPicPr>
          <p:nvPr/>
        </p:nvPicPr>
        <p:blipFill>
          <a:blip r:embed="rId2"/>
          <a:stretch>
            <a:fillRect/>
          </a:stretch>
        </p:blipFill>
        <p:spPr>
          <a:xfrm>
            <a:off x="6812444" y="89024"/>
            <a:ext cx="2331556" cy="1011807"/>
          </a:xfrm>
          <a:prstGeom prst="rect">
            <a:avLst/>
          </a:prstGeom>
          <a:ln>
            <a:noFill/>
          </a:ln>
        </p:spPr>
      </p:pic>
    </p:spTree>
    <p:extLst>
      <p:ext uri="{BB962C8B-B14F-4D97-AF65-F5344CB8AC3E}">
        <p14:creationId xmlns:p14="http://schemas.microsoft.com/office/powerpoint/2010/main" val="2493316320"/>
      </p:ext>
    </p:extLst>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E371FACA-AF19-4213-9F87-3DF4ED3B4BCA}"/>
              </a:ext>
            </a:extLst>
          </p:cNvPr>
          <p:cNvSpPr>
            <a:spLocks noGrp="1"/>
          </p:cNvSpPr>
          <p:nvPr>
            <p:ph type="title"/>
          </p:nvPr>
        </p:nvSpPr>
        <p:spPr/>
        <p:txBody>
          <a:bodyPr/>
          <a:lstStyle/>
          <a:p>
            <a:r>
              <a:rPr lang="en-US" dirty="0">
                <a:latin typeface="+mn-lt"/>
              </a:rPr>
              <a:t>Additional drafts</a:t>
            </a:r>
          </a:p>
        </p:txBody>
      </p:sp>
      <p:sp>
        <p:nvSpPr>
          <p:cNvPr id="4" name="Slide Number Placeholder 3">
            <a:extLst>
              <a:ext uri="{FF2B5EF4-FFF2-40B4-BE49-F238E27FC236}">
                <a16:creationId xmlns:a16="http://schemas.microsoft.com/office/drawing/2014/main" xmlns="" id="{9656B2DC-061A-41E0-9C6B-AEBA6A35813C}"/>
              </a:ext>
            </a:extLst>
          </p:cNvPr>
          <p:cNvSpPr>
            <a:spLocks noGrp="1"/>
          </p:cNvSpPr>
          <p:nvPr>
            <p:ph type="sldNum" sz="quarter" idx="2"/>
          </p:nvPr>
        </p:nvSpPr>
        <p:spPr/>
        <p:txBody>
          <a:bodyPr/>
          <a:lstStyle/>
          <a:p>
            <a:fld id="{86CB4B4D-7CA3-9044-876B-883B54F8677D}" type="slidenum">
              <a:rPr lang="en-US" smtClean="0"/>
              <a:t>12</a:t>
            </a:fld>
            <a:endParaRPr lang="en-US"/>
          </a:p>
        </p:txBody>
      </p:sp>
      <p:sp>
        <p:nvSpPr>
          <p:cNvPr id="5" name="Rectangle 1">
            <a:extLst>
              <a:ext uri="{FF2B5EF4-FFF2-40B4-BE49-F238E27FC236}">
                <a16:creationId xmlns:a16="http://schemas.microsoft.com/office/drawing/2014/main" xmlns="" id="{D876ADF4-21F2-417D-9E44-000EE46FFE73}"/>
              </a:ext>
            </a:extLst>
          </p:cNvPr>
          <p:cNvSpPr>
            <a:spLocks noGrp="1" noChangeArrowheads="1"/>
          </p:cNvSpPr>
          <p:nvPr>
            <p:ph type="body" idx="1"/>
          </p:nvPr>
        </p:nvSpPr>
        <p:spPr bwMode="auto">
          <a:xfrm>
            <a:off x="628650" y="1707111"/>
            <a:ext cx="7886700" cy="3177539"/>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133308" rIns="91440" bIns="666540" numCol="1" anchor="ctr" anchorCtr="0" compatLnSpc="1">
            <a:prstTxWarp prst="textNoShape">
              <a:avLst/>
            </a:prstTxWarp>
            <a:spAutoFit/>
          </a:bodyPr>
          <a:lstStyle/>
          <a:p>
            <a:pPr marL="0" indent="0" defTabSz="914400" eaLnBrk="0" fontAlgn="base" hangingPunct="0">
              <a:lnSpc>
                <a:spcPct val="100000"/>
              </a:lnSpc>
              <a:spcBef>
                <a:spcPct val="0"/>
              </a:spcBef>
              <a:spcAft>
                <a:spcPct val="0"/>
              </a:spcAft>
              <a:buNone/>
            </a:pPr>
            <a:endParaRPr lang="en-US" sz="2400" dirty="0"/>
          </a:p>
          <a:p>
            <a:pPr defTabSz="914400" eaLnBrk="0" fontAlgn="base" hangingPunct="0">
              <a:lnSpc>
                <a:spcPct val="100000"/>
              </a:lnSpc>
              <a:spcBef>
                <a:spcPct val="0"/>
              </a:spcBef>
              <a:spcAft>
                <a:spcPct val="0"/>
              </a:spcAft>
            </a:pPr>
            <a:r>
              <a:rPr lang="en-US" sz="2400" dirty="0"/>
              <a:t>Extensions to enable wireless reliability and availability in multi-access edge deployments </a:t>
            </a:r>
            <a:r>
              <a:rPr lang="en-US" sz="2400" dirty="0">
                <a:solidFill>
                  <a:schemeClr val="accent2"/>
                </a:solidFill>
              </a:rPr>
              <a:t>[new!]</a:t>
            </a:r>
          </a:p>
          <a:p>
            <a:pPr lvl="1" defTabSz="914400" eaLnBrk="0" fontAlgn="base" hangingPunct="0">
              <a:lnSpc>
                <a:spcPct val="100000"/>
              </a:lnSpc>
              <a:spcBef>
                <a:spcPct val="0"/>
              </a:spcBef>
              <a:spcAft>
                <a:spcPct val="0"/>
              </a:spcAft>
            </a:pPr>
            <a:r>
              <a:rPr lang="en-US" altLang="en-US" sz="2100" dirty="0">
                <a:solidFill>
                  <a:srgbClr val="222222"/>
                </a:solidFill>
                <a:hlinkClick r:id="rId2"/>
              </a:rPr>
              <a:t>draft-bernardos-raw-mec-00.pdf</a:t>
            </a:r>
            <a:endParaRPr lang="en-US" altLang="en-US" sz="2100" dirty="0">
              <a:solidFill>
                <a:srgbClr val="222222"/>
              </a:solidFill>
            </a:endParaRPr>
          </a:p>
          <a:p>
            <a:pPr defTabSz="914400" eaLnBrk="0" fontAlgn="base" hangingPunct="0">
              <a:lnSpc>
                <a:spcPct val="100000"/>
              </a:lnSpc>
              <a:spcBef>
                <a:spcPct val="0"/>
              </a:spcBef>
              <a:spcAft>
                <a:spcPct val="0"/>
              </a:spcAft>
            </a:pPr>
            <a:endParaRPr kumimoji="0" lang="en-US" altLang="en-US" sz="2400" i="0" u="none" strike="noStrike" cap="none" normalizeH="0" baseline="0" dirty="0">
              <a:ln>
                <a:noFill/>
              </a:ln>
              <a:solidFill>
                <a:srgbClr val="222222"/>
              </a:solidFill>
              <a:effectLst/>
            </a:endParaRPr>
          </a:p>
          <a:p>
            <a:pPr marL="0" lvl="0" indent="0" defTabSz="914400" eaLnBrk="0" fontAlgn="base" hangingPunct="0">
              <a:lnSpc>
                <a:spcPct val="100000"/>
              </a:lnSpc>
              <a:spcBef>
                <a:spcPct val="0"/>
              </a:spcBef>
              <a:spcAft>
                <a:spcPct val="0"/>
              </a:spcAft>
              <a:buNone/>
            </a:pPr>
            <a:endParaRPr kumimoji="0" lang="en-US" altLang="en-US" sz="1900" b="0" i="0" u="none" strike="noStrike" cap="none" normalizeH="0" baseline="0" dirty="0">
              <a:ln>
                <a:noFill/>
              </a:ln>
              <a:solidFill>
                <a:srgbClr val="222222"/>
              </a:solidFill>
              <a:effectLst/>
              <a:latin typeface="+mj-l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pic>
        <p:nvPicPr>
          <p:cNvPr id="9" name="Picture 8">
            <a:extLst>
              <a:ext uri="{FF2B5EF4-FFF2-40B4-BE49-F238E27FC236}">
                <a16:creationId xmlns:a16="http://schemas.microsoft.com/office/drawing/2014/main" xmlns="" id="{AAAEDAA2-9A2F-427B-A5BE-D052AA31E1B0}"/>
              </a:ext>
            </a:extLst>
          </p:cNvPr>
          <p:cNvPicPr>
            <a:picLocks noChangeAspect="1"/>
          </p:cNvPicPr>
          <p:nvPr/>
        </p:nvPicPr>
        <p:blipFill>
          <a:blip r:embed="rId3"/>
          <a:stretch>
            <a:fillRect/>
          </a:stretch>
        </p:blipFill>
        <p:spPr>
          <a:xfrm>
            <a:off x="6812444" y="89024"/>
            <a:ext cx="2331556" cy="1011807"/>
          </a:xfrm>
          <a:prstGeom prst="rect">
            <a:avLst/>
          </a:prstGeom>
          <a:ln>
            <a:noFill/>
          </a:ln>
        </p:spPr>
      </p:pic>
    </p:spTree>
    <p:extLst>
      <p:ext uri="{BB962C8B-B14F-4D97-AF65-F5344CB8AC3E}">
        <p14:creationId xmlns:p14="http://schemas.microsoft.com/office/powerpoint/2010/main" val="1028397474"/>
      </p:ext>
    </p:extLst>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7CC150F9-ABB0-4502-AB8C-CF1DBE25BAE8}"/>
              </a:ext>
            </a:extLst>
          </p:cNvPr>
          <p:cNvSpPr>
            <a:spLocks noGrp="1"/>
          </p:cNvSpPr>
          <p:nvPr>
            <p:ph type="title"/>
          </p:nvPr>
        </p:nvSpPr>
        <p:spPr>
          <a:xfrm>
            <a:off x="1305018" y="2193926"/>
            <a:ext cx="5507426" cy="1325563"/>
          </a:xfrm>
        </p:spPr>
        <p:txBody>
          <a:bodyPr>
            <a:noAutofit/>
          </a:bodyPr>
          <a:lstStyle/>
          <a:p>
            <a:pPr algn="ctr"/>
            <a:r>
              <a:rPr lang="en-US" sz="3600" dirty="0">
                <a:latin typeface="+mn-lt"/>
              </a:rPr>
              <a:t>Discussion</a:t>
            </a:r>
          </a:p>
        </p:txBody>
      </p:sp>
      <p:sp>
        <p:nvSpPr>
          <p:cNvPr id="4" name="Slide Number Placeholder 3">
            <a:extLst>
              <a:ext uri="{FF2B5EF4-FFF2-40B4-BE49-F238E27FC236}">
                <a16:creationId xmlns:a16="http://schemas.microsoft.com/office/drawing/2014/main" xmlns="" id="{7C07C8C8-2BDC-484A-A5CA-027D135DE701}"/>
              </a:ext>
            </a:extLst>
          </p:cNvPr>
          <p:cNvSpPr>
            <a:spLocks noGrp="1"/>
          </p:cNvSpPr>
          <p:nvPr>
            <p:ph type="sldNum" sz="quarter" idx="2"/>
          </p:nvPr>
        </p:nvSpPr>
        <p:spPr/>
        <p:txBody>
          <a:bodyPr/>
          <a:lstStyle/>
          <a:p>
            <a:fld id="{86CB4B4D-7CA3-9044-876B-883B54F8677D}" type="slidenum">
              <a:rPr lang="en-US" smtClean="0"/>
              <a:t>13</a:t>
            </a:fld>
            <a:endParaRPr lang="en-US"/>
          </a:p>
        </p:txBody>
      </p:sp>
      <p:pic>
        <p:nvPicPr>
          <p:cNvPr id="5" name="Picture 4">
            <a:extLst>
              <a:ext uri="{FF2B5EF4-FFF2-40B4-BE49-F238E27FC236}">
                <a16:creationId xmlns:a16="http://schemas.microsoft.com/office/drawing/2014/main" xmlns="" id="{57B0A3B8-D9A2-4346-A329-313E83643D69}"/>
              </a:ext>
            </a:extLst>
          </p:cNvPr>
          <p:cNvPicPr>
            <a:picLocks noChangeAspect="1"/>
          </p:cNvPicPr>
          <p:nvPr/>
        </p:nvPicPr>
        <p:blipFill>
          <a:blip r:embed="rId2"/>
          <a:stretch>
            <a:fillRect/>
          </a:stretch>
        </p:blipFill>
        <p:spPr>
          <a:xfrm>
            <a:off x="6812444" y="89024"/>
            <a:ext cx="2331556" cy="1011807"/>
          </a:xfrm>
          <a:prstGeom prst="rect">
            <a:avLst/>
          </a:prstGeom>
          <a:ln>
            <a:noFill/>
          </a:ln>
        </p:spPr>
      </p:pic>
    </p:spTree>
    <p:extLst>
      <p:ext uri="{BB962C8B-B14F-4D97-AF65-F5344CB8AC3E}">
        <p14:creationId xmlns:p14="http://schemas.microsoft.com/office/powerpoint/2010/main" val="1613226834"/>
      </p:ext>
    </p:extLst>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 name="Note Well – Intellectual Property"/>
          <p:cNvSpPr>
            <a:spLocks noGrp="1"/>
          </p:cNvSpPr>
          <p:nvPr>
            <p:ph type="title"/>
          </p:nvPr>
        </p:nvSpPr>
        <p:spPr>
          <a:xfrm>
            <a:off x="762000" y="646136"/>
            <a:ext cx="7150128" cy="608577"/>
          </a:xfrm>
          <a:prstGeom prst="rect">
            <a:avLst/>
          </a:prstGeom>
        </p:spPr>
        <p:txBody>
          <a:bodyPr>
            <a:normAutofit/>
          </a:bodyPr>
          <a:lstStyle>
            <a:lvl1pPr algn="l"/>
          </a:lstStyle>
          <a:p>
            <a:pPr algn="ctr"/>
            <a:r>
              <a:rPr sz="3600" dirty="0">
                <a:latin typeface="+mn-lt"/>
              </a:rPr>
              <a:t>Note Well</a:t>
            </a:r>
          </a:p>
        </p:txBody>
      </p:sp>
      <p:sp>
        <p:nvSpPr>
          <p:cNvPr id="127" name="The IRTF follows the IETF Intellectual Property Rights (IPR) disclosure rules…"/>
          <p:cNvSpPr>
            <a:spLocks noGrp="1"/>
          </p:cNvSpPr>
          <p:nvPr>
            <p:ph type="body" idx="1"/>
          </p:nvPr>
        </p:nvSpPr>
        <p:spPr>
          <a:xfrm>
            <a:off x="690794" y="1815500"/>
            <a:ext cx="7886700" cy="4729116"/>
          </a:xfrm>
          <a:prstGeom prst="rect">
            <a:avLst/>
          </a:prstGeom>
        </p:spPr>
        <p:txBody>
          <a:bodyPr>
            <a:normAutofit fontScale="92500" lnSpcReduction="10000"/>
          </a:bodyPr>
          <a:lstStyle/>
          <a:p>
            <a:pPr marL="0" indent="0">
              <a:buNone/>
            </a:pPr>
            <a:r>
              <a:rPr lang="en-US" sz="2000" dirty="0"/>
              <a:t>This is a reminder of IETF policies in effect on various topics such as patents or code of conduct. It is only meant to point you in the right direction. Exceptions may apply. The IETF's patent policy and the definition of an IETF "contribution" and "participation" are set forth in BCP 79; please read it carefully.</a:t>
            </a:r>
          </a:p>
          <a:p>
            <a:pPr marL="0" indent="0">
              <a:buNone/>
            </a:pPr>
            <a:endParaRPr lang="en-US" sz="2000" dirty="0"/>
          </a:p>
          <a:p>
            <a:r>
              <a:rPr sz="2000" b="1" dirty="0"/>
              <a:t>By participating in the </a:t>
            </a:r>
            <a:r>
              <a:rPr lang="en-US" sz="2000" b="1" dirty="0"/>
              <a:t>IETF</a:t>
            </a:r>
            <a:r>
              <a:rPr sz="2000" b="1" dirty="0"/>
              <a:t>, you agree to follow </a:t>
            </a:r>
            <a:r>
              <a:rPr lang="en-US" sz="2000" b="1" dirty="0"/>
              <a:t>IETF</a:t>
            </a:r>
            <a:r>
              <a:rPr sz="2000" b="1" dirty="0"/>
              <a:t> processes and policies</a:t>
            </a:r>
          </a:p>
          <a:p>
            <a:r>
              <a:rPr sz="2000" dirty="0"/>
              <a:t>If you are aware that any </a:t>
            </a:r>
            <a:r>
              <a:rPr lang="en-US" sz="2000" dirty="0"/>
              <a:t>IETF</a:t>
            </a:r>
            <a:r>
              <a:rPr sz="2000" dirty="0"/>
              <a:t> contribution is covered by patents or patent applications that are owned or controlled by you or your sponsor, you must disclose that fact, or not participate in the discussion</a:t>
            </a:r>
          </a:p>
          <a:p>
            <a:r>
              <a:rPr lang="en-US" sz="2000" dirty="0"/>
              <a:t>As a participant in, or attendee to, any IETF activity you acknowledge that written, audio, video, and photographic records of meetings may be made public </a:t>
            </a:r>
          </a:p>
          <a:p>
            <a:r>
              <a:rPr lang="en-US" sz="2000" dirty="0"/>
              <a:t>Personal information that you provide to IETF will be handled in accordance with the Privacy Policy.</a:t>
            </a:r>
            <a:endParaRPr lang="en-US" sz="2000" u="sng" dirty="0">
              <a:hlinkClick r:id="rId2"/>
            </a:endParaRPr>
          </a:p>
          <a:p>
            <a:r>
              <a:rPr lang="en-US" sz="2000" dirty="0"/>
              <a:t>As a participant or attendee, you agree to work respectfully with other participants; please contact the </a:t>
            </a:r>
            <a:r>
              <a:rPr lang="en-US" sz="2000" dirty="0" err="1"/>
              <a:t>ombudsteam</a:t>
            </a:r>
            <a:r>
              <a:rPr lang="en-US" sz="2000" dirty="0"/>
              <a:t> if you have questions or concerns about this (</a:t>
            </a:r>
            <a:r>
              <a:rPr lang="en-US" sz="2000" u="sng" dirty="0">
                <a:hlinkClick r:id="rId3"/>
              </a:rPr>
              <a:t>https://www.ietf.org/contact/ombudsteam/</a:t>
            </a:r>
            <a:r>
              <a:rPr lang="en-US" sz="2000" dirty="0"/>
              <a:t>)</a:t>
            </a:r>
          </a:p>
          <a:p>
            <a:endParaRPr sz="2000" dirty="0"/>
          </a:p>
          <a:p>
            <a:endParaRPr lang="en-US" sz="2000" dirty="0"/>
          </a:p>
        </p:txBody>
      </p:sp>
      <p:sp>
        <p:nvSpPr>
          <p:cNvPr id="128" name="Slide Number"/>
          <p:cNvSpPr>
            <a:spLocks noGrp="1"/>
          </p:cNvSpPr>
          <p:nvPr>
            <p:ph type="sldNum" sz="quarter" idx="2"/>
          </p:nvPr>
        </p:nvSpPr>
        <p:spPr>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t>2</a:t>
            </a:fld>
            <a:endParaRPr/>
          </a:p>
        </p:txBody>
      </p:sp>
      <p:pic>
        <p:nvPicPr>
          <p:cNvPr id="6" name="Picture 5" descr="A picture containing drawing, sign&#10;&#10;Description automatically generated">
            <a:extLst>
              <a:ext uri="{FF2B5EF4-FFF2-40B4-BE49-F238E27FC236}">
                <a16:creationId xmlns:a16="http://schemas.microsoft.com/office/drawing/2014/main" xmlns="" id="{1B631514-A922-4759-8282-197841E73C52}"/>
              </a:ext>
            </a:extLst>
          </p:cNvPr>
          <p:cNvPicPr>
            <a:picLocks noChangeAspect="1"/>
          </p:cNvPicPr>
          <p:nvPr/>
        </p:nvPicPr>
        <p:blipFill>
          <a:blip r:embed="rId4"/>
          <a:stretch>
            <a:fillRect/>
          </a:stretch>
        </p:blipFill>
        <p:spPr>
          <a:xfrm>
            <a:off x="7597458" y="318101"/>
            <a:ext cx="1147910" cy="608576"/>
          </a:xfrm>
          <a:prstGeom prst="rect">
            <a:avLst/>
          </a:prstGeom>
          <a:ln>
            <a:noFill/>
          </a:ln>
        </p:spPr>
      </p:pic>
    </p:spTree>
    <p:extLst>
      <p:ext uri="{BB962C8B-B14F-4D97-AF65-F5344CB8AC3E}">
        <p14:creationId xmlns:p14="http://schemas.microsoft.com/office/powerpoint/2010/main" val="3478053287"/>
      </p:ext>
    </p:extLst>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 name="Note Well – Privacy &amp; Code of Conduct"/>
          <p:cNvSpPr>
            <a:spLocks noGrp="1"/>
          </p:cNvSpPr>
          <p:nvPr>
            <p:ph type="title"/>
          </p:nvPr>
        </p:nvSpPr>
        <p:spPr>
          <a:xfrm>
            <a:off x="879756" y="1144327"/>
            <a:ext cx="7150128" cy="608577"/>
          </a:xfrm>
          <a:prstGeom prst="rect">
            <a:avLst/>
          </a:prstGeom>
        </p:spPr>
        <p:txBody>
          <a:bodyPr>
            <a:normAutofit fontScale="90000"/>
          </a:bodyPr>
          <a:lstStyle>
            <a:lvl1pPr algn="l"/>
          </a:lstStyle>
          <a:p>
            <a:pPr algn="ctr"/>
            <a:r>
              <a:rPr lang="en-US" sz="4000" dirty="0">
                <a:latin typeface="+mn-lt"/>
              </a:rPr>
              <a:t>Note Well - Policies</a:t>
            </a:r>
            <a:r>
              <a:rPr lang="en-US" dirty="0">
                <a:latin typeface="+mn-lt"/>
              </a:rPr>
              <a:t/>
            </a:r>
            <a:br>
              <a:rPr lang="en-US" dirty="0">
                <a:latin typeface="+mn-lt"/>
              </a:rPr>
            </a:br>
            <a:r>
              <a:rPr lang="en-US" sz="2700" dirty="0">
                <a:latin typeface="+mn-lt"/>
                <a:hlinkClick r:id="rId2"/>
              </a:rPr>
              <a:t>https://ietf.org/policies</a:t>
            </a:r>
            <a:r>
              <a:rPr lang="en-US" dirty="0"/>
              <a:t/>
            </a:r>
            <a:br>
              <a:rPr lang="en-US" dirty="0"/>
            </a:br>
            <a:endParaRPr dirty="0">
              <a:latin typeface="+mn-lt"/>
            </a:endParaRPr>
          </a:p>
        </p:txBody>
      </p:sp>
      <p:sp>
        <p:nvSpPr>
          <p:cNvPr id="132" name="As a participant in, or attendee to, any IRTF activity you acknowledge that written, audio, video, and photographic records of meetings may be made public…"/>
          <p:cNvSpPr>
            <a:spLocks noGrp="1"/>
          </p:cNvSpPr>
          <p:nvPr>
            <p:ph type="body" idx="1"/>
          </p:nvPr>
        </p:nvSpPr>
        <p:spPr>
          <a:xfrm>
            <a:off x="1034567" y="2357128"/>
            <a:ext cx="7052988" cy="3657719"/>
          </a:xfrm>
          <a:prstGeom prst="rect">
            <a:avLst/>
          </a:prstGeom>
        </p:spPr>
        <p:txBody>
          <a:bodyPr>
            <a:normAutofit fontScale="92500" lnSpcReduction="10000"/>
          </a:bodyPr>
          <a:lstStyle/>
          <a:p>
            <a:pPr marL="0" indent="0">
              <a:buNone/>
            </a:pPr>
            <a:r>
              <a:rPr lang="en-US" sz="2400" dirty="0"/>
              <a:t>Definitive information is in the documents listed below and other IETF BCPs. For advice, please talk to WG chairs or ADs:</a:t>
            </a:r>
          </a:p>
          <a:p>
            <a:pPr marL="0" indent="0">
              <a:buNone/>
            </a:pPr>
            <a:endParaRPr lang="en-US" sz="2400" dirty="0"/>
          </a:p>
          <a:p>
            <a:pPr fontAlgn="base"/>
            <a:r>
              <a:rPr lang="en-US" sz="2400" dirty="0">
                <a:hlinkClick r:id="rId3"/>
              </a:rPr>
              <a:t>BCP 9</a:t>
            </a:r>
            <a:r>
              <a:rPr lang="en-US" sz="2400" dirty="0"/>
              <a:t> (Internet Standards Process)</a:t>
            </a:r>
          </a:p>
          <a:p>
            <a:pPr fontAlgn="base"/>
            <a:r>
              <a:rPr lang="en-US" sz="2400" dirty="0">
                <a:hlinkClick r:id="rId4"/>
              </a:rPr>
              <a:t>BCP 25</a:t>
            </a:r>
            <a:r>
              <a:rPr lang="en-US" sz="2400" dirty="0"/>
              <a:t> (Working Group processes)</a:t>
            </a:r>
          </a:p>
          <a:p>
            <a:pPr fontAlgn="base"/>
            <a:r>
              <a:rPr lang="en-US" sz="2400" dirty="0">
                <a:hlinkClick r:id="rId4"/>
              </a:rPr>
              <a:t>BCP 25</a:t>
            </a:r>
            <a:r>
              <a:rPr lang="en-US" sz="2400" dirty="0"/>
              <a:t> (Anti-Harassment Procedures) </a:t>
            </a:r>
          </a:p>
          <a:p>
            <a:pPr fontAlgn="base"/>
            <a:r>
              <a:rPr lang="en-US" sz="2400" dirty="0">
                <a:hlinkClick r:id="rId5"/>
              </a:rPr>
              <a:t>BCP 54</a:t>
            </a:r>
            <a:r>
              <a:rPr lang="en-US" sz="2400" dirty="0"/>
              <a:t> (Code of Conduct)</a:t>
            </a:r>
          </a:p>
          <a:p>
            <a:pPr fontAlgn="base"/>
            <a:r>
              <a:rPr lang="en-US" sz="2400" dirty="0">
                <a:hlinkClick r:id="rId6"/>
              </a:rPr>
              <a:t>BCP 78</a:t>
            </a:r>
            <a:r>
              <a:rPr lang="en-US" sz="2400" dirty="0"/>
              <a:t> (Copyright)</a:t>
            </a:r>
          </a:p>
          <a:p>
            <a:pPr fontAlgn="base"/>
            <a:r>
              <a:rPr lang="en-US" sz="2400" dirty="0">
                <a:hlinkClick r:id="rId7"/>
              </a:rPr>
              <a:t>BCP 79</a:t>
            </a:r>
            <a:r>
              <a:rPr lang="en-US" sz="2400" dirty="0"/>
              <a:t> (Patents, Participation)</a:t>
            </a:r>
          </a:p>
          <a:p>
            <a:r>
              <a:rPr lang="en-US" sz="2400" dirty="0">
                <a:hlinkClick r:id="rId8"/>
              </a:rPr>
              <a:t>https://www.ietf.org/privacy-policy/</a:t>
            </a:r>
            <a:r>
              <a:rPr lang="en-US" sz="2400" dirty="0"/>
              <a:t>(Privacy Policy)</a:t>
            </a:r>
          </a:p>
          <a:p>
            <a:pPr marL="0" indent="0">
              <a:spcAft>
                <a:spcPts val="1200"/>
              </a:spcAft>
              <a:buNone/>
            </a:pPr>
            <a:endParaRPr lang="en-US" sz="2200" dirty="0"/>
          </a:p>
        </p:txBody>
      </p:sp>
      <p:sp>
        <p:nvSpPr>
          <p:cNvPr id="133" name="Slide Number"/>
          <p:cNvSpPr>
            <a:spLocks noGrp="1"/>
          </p:cNvSpPr>
          <p:nvPr>
            <p:ph type="sldNum" sz="quarter" idx="2"/>
          </p:nvPr>
        </p:nvSpPr>
        <p:spPr>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t>3</a:t>
            </a:fld>
            <a:endParaRPr/>
          </a:p>
        </p:txBody>
      </p:sp>
      <p:pic>
        <p:nvPicPr>
          <p:cNvPr id="6" name="Picture 5" descr="A picture containing drawing, sign&#10;&#10;Description automatically generated">
            <a:extLst>
              <a:ext uri="{FF2B5EF4-FFF2-40B4-BE49-F238E27FC236}">
                <a16:creationId xmlns:a16="http://schemas.microsoft.com/office/drawing/2014/main" xmlns="" id="{0B293890-A3C3-4DB7-9412-20F59D244A4B}"/>
              </a:ext>
            </a:extLst>
          </p:cNvPr>
          <p:cNvPicPr>
            <a:picLocks noChangeAspect="1"/>
          </p:cNvPicPr>
          <p:nvPr/>
        </p:nvPicPr>
        <p:blipFill>
          <a:blip r:embed="rId9"/>
          <a:stretch>
            <a:fillRect/>
          </a:stretch>
        </p:blipFill>
        <p:spPr>
          <a:xfrm>
            <a:off x="7597458" y="318101"/>
            <a:ext cx="1147910" cy="608576"/>
          </a:xfrm>
          <a:prstGeom prst="rect">
            <a:avLst/>
          </a:prstGeom>
          <a:ln>
            <a:noFill/>
          </a:ln>
        </p:spPr>
      </p:pic>
      <p:sp>
        <p:nvSpPr>
          <p:cNvPr id="3" name="Rectangle 2">
            <a:extLst>
              <a:ext uri="{FF2B5EF4-FFF2-40B4-BE49-F238E27FC236}">
                <a16:creationId xmlns:a16="http://schemas.microsoft.com/office/drawing/2014/main" xmlns="" id="{927CEB6D-7AAE-4352-A155-0686610DCBF2}"/>
              </a:ext>
            </a:extLst>
          </p:cNvPr>
          <p:cNvSpPr/>
          <p:nvPr/>
        </p:nvSpPr>
        <p:spPr>
          <a:xfrm>
            <a:off x="4454820" y="3275112"/>
            <a:ext cx="234360" cy="307777"/>
          </a:xfrm>
          <a:prstGeom prst="rect">
            <a:avLst/>
          </a:prstGeom>
        </p:spPr>
        <p:txBody>
          <a:bodyPr wrap="none">
            <a:spAutoFit/>
          </a:bodyPr>
          <a:lstStyle/>
          <a:p>
            <a:r>
              <a:rPr lang="en-US" dirty="0"/>
              <a:t> </a:t>
            </a:r>
          </a:p>
        </p:txBody>
      </p:sp>
      <p:sp>
        <p:nvSpPr>
          <p:cNvPr id="7" name="Rectangle 6">
            <a:extLst>
              <a:ext uri="{FF2B5EF4-FFF2-40B4-BE49-F238E27FC236}">
                <a16:creationId xmlns:a16="http://schemas.microsoft.com/office/drawing/2014/main" xmlns="" id="{27A879A3-706C-45FF-AEF8-3BC9495806E2}"/>
              </a:ext>
            </a:extLst>
          </p:cNvPr>
          <p:cNvSpPr/>
          <p:nvPr/>
        </p:nvSpPr>
        <p:spPr>
          <a:xfrm>
            <a:off x="2636622" y="6218961"/>
            <a:ext cx="3966150" cy="461665"/>
          </a:xfrm>
          <a:prstGeom prst="rect">
            <a:avLst/>
          </a:prstGeom>
        </p:spPr>
        <p:txBody>
          <a:bodyPr wrap="none">
            <a:spAutoFit/>
          </a:bodyPr>
          <a:lstStyle/>
          <a:p>
            <a:r>
              <a:rPr lang="en-US" sz="2400" b="1" dirty="0">
                <a:solidFill>
                  <a:srgbClr val="FF0000"/>
                </a:solidFill>
                <a:latin typeface="+mn-lt"/>
              </a:rPr>
              <a:t>This session is being recorded</a:t>
            </a:r>
            <a:endParaRPr lang="en-US" sz="2000" dirty="0">
              <a:solidFill>
                <a:srgbClr val="FF0000"/>
              </a:solidFill>
              <a:latin typeface="+mn-lt"/>
            </a:endParaRPr>
          </a:p>
        </p:txBody>
      </p:sp>
    </p:spTree>
    <p:extLst>
      <p:ext uri="{BB962C8B-B14F-4D97-AF65-F5344CB8AC3E}">
        <p14:creationId xmlns:p14="http://schemas.microsoft.com/office/powerpoint/2010/main" val="2898761609"/>
      </p:ext>
    </p:extLst>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BAE4D6B3-D7BB-43DE-8117-69866BFE662F}"/>
              </a:ext>
            </a:extLst>
          </p:cNvPr>
          <p:cNvSpPr>
            <a:spLocks noGrp="1"/>
          </p:cNvSpPr>
          <p:nvPr>
            <p:ph type="title"/>
          </p:nvPr>
        </p:nvSpPr>
        <p:spPr/>
        <p:txBody>
          <a:bodyPr/>
          <a:lstStyle/>
          <a:p>
            <a:r>
              <a:rPr lang="en-US" dirty="0">
                <a:latin typeface="+mn-lt"/>
              </a:rPr>
              <a:t>Administrivia</a:t>
            </a:r>
          </a:p>
        </p:txBody>
      </p:sp>
      <p:sp>
        <p:nvSpPr>
          <p:cNvPr id="3" name="Text Placeholder 2">
            <a:extLst>
              <a:ext uri="{FF2B5EF4-FFF2-40B4-BE49-F238E27FC236}">
                <a16:creationId xmlns:a16="http://schemas.microsoft.com/office/drawing/2014/main" xmlns="" id="{7362192E-3DA0-40C3-9C15-1F8FA4838BEE}"/>
              </a:ext>
            </a:extLst>
          </p:cNvPr>
          <p:cNvSpPr>
            <a:spLocks noGrp="1"/>
          </p:cNvSpPr>
          <p:nvPr>
            <p:ph type="body" idx="1"/>
          </p:nvPr>
        </p:nvSpPr>
        <p:spPr>
          <a:xfrm>
            <a:off x="628651" y="1690689"/>
            <a:ext cx="7886700" cy="5030787"/>
          </a:xfrm>
        </p:spPr>
        <p:txBody>
          <a:bodyPr>
            <a:normAutofit fontScale="92500" lnSpcReduction="20000"/>
          </a:bodyPr>
          <a:lstStyle/>
          <a:p>
            <a:r>
              <a:rPr lang="en-US" sz="2400" dirty="0" err="1"/>
              <a:t>Meetecho</a:t>
            </a:r>
            <a:r>
              <a:rPr lang="en-US" sz="2400" dirty="0"/>
              <a:t>:</a:t>
            </a:r>
          </a:p>
          <a:p>
            <a:pPr lvl="1"/>
            <a:r>
              <a:rPr lang="en-GB" sz="2400" dirty="0">
                <a:hlinkClick r:id="rId2"/>
              </a:rPr>
              <a:t>https://www.meetecho.com/ietf108/raw</a:t>
            </a:r>
            <a:endParaRPr lang="en-GB" sz="2400" dirty="0"/>
          </a:p>
          <a:p>
            <a:pPr lvl="1"/>
            <a:r>
              <a:rPr lang="en-US" sz="2200" dirty="0"/>
              <a:t>Automatic </a:t>
            </a:r>
            <a:r>
              <a:rPr lang="en-US" sz="2200" dirty="0" err="1"/>
              <a:t>Bluesheets</a:t>
            </a:r>
            <a:r>
              <a:rPr lang="en-US" sz="2200" dirty="0"/>
              <a:t> (unlike last time!)</a:t>
            </a:r>
          </a:p>
          <a:p>
            <a:pPr marL="342900" lvl="1" indent="0">
              <a:buNone/>
            </a:pPr>
            <a:endParaRPr lang="en-US" dirty="0"/>
          </a:p>
          <a:p>
            <a:r>
              <a:rPr lang="en-US" sz="2400" dirty="0"/>
              <a:t>Live Minutes:</a:t>
            </a:r>
          </a:p>
          <a:p>
            <a:pPr lvl="1"/>
            <a:r>
              <a:rPr lang="en-US" sz="2200" dirty="0" err="1"/>
              <a:t>CodiMD</a:t>
            </a:r>
            <a:r>
              <a:rPr lang="en-US" sz="2200" dirty="0"/>
              <a:t>:  Integrated into </a:t>
            </a:r>
            <a:r>
              <a:rPr lang="en-US" sz="2200" dirty="0" err="1"/>
              <a:t>Meetecho</a:t>
            </a:r>
            <a:endParaRPr lang="en-US" sz="2200" dirty="0"/>
          </a:p>
          <a:p>
            <a:pPr lvl="1"/>
            <a:r>
              <a:rPr lang="en-US" sz="2200" dirty="0">
                <a:hlinkClick r:id="rId3"/>
              </a:rPr>
              <a:t>https://codimd.ietf.org/notes-ietf-108-coinrg</a:t>
            </a:r>
            <a:endParaRPr lang="en-US" sz="2200" dirty="0"/>
          </a:p>
          <a:p>
            <a:pPr marL="342900" lvl="1" indent="0">
              <a:buNone/>
            </a:pPr>
            <a:endParaRPr lang="en-US" dirty="0"/>
          </a:p>
          <a:p>
            <a:r>
              <a:rPr lang="en-US" sz="2400" dirty="0"/>
              <a:t>Remote participation:</a:t>
            </a:r>
            <a:endParaRPr lang="en-US" dirty="0">
              <a:solidFill>
                <a:srgbClr val="FF0000"/>
              </a:solidFill>
            </a:endParaRPr>
          </a:p>
          <a:p>
            <a:pPr lvl="1" fontAlgn="base"/>
            <a:r>
              <a:rPr lang="en-US" sz="2200" dirty="0"/>
              <a:t>Jabber: </a:t>
            </a:r>
            <a:r>
              <a:rPr lang="en-US" sz="2400" dirty="0" err="1">
                <a:hlinkClick r:id="rId4"/>
              </a:rPr>
              <a:t>xmpp:raw@jabber.ietf.org?join</a:t>
            </a:r>
            <a:endParaRPr lang="en-US" sz="2400" dirty="0"/>
          </a:p>
          <a:p>
            <a:pPr marL="342900" lvl="1" indent="0">
              <a:buNone/>
            </a:pPr>
            <a:endParaRPr lang="en-US" dirty="0"/>
          </a:p>
          <a:p>
            <a:r>
              <a:rPr lang="en-US" sz="2400" dirty="0"/>
              <a:t>Mailing list:</a:t>
            </a:r>
          </a:p>
          <a:p>
            <a:pPr lvl="1"/>
            <a:r>
              <a:rPr lang="en-US" sz="2200" dirty="0">
                <a:hlinkClick r:id="rId5"/>
              </a:rPr>
              <a:t>raw@ietf.org</a:t>
            </a:r>
            <a:endParaRPr lang="en-US" sz="2200" dirty="0"/>
          </a:p>
          <a:p>
            <a:pPr lvl="1"/>
            <a:r>
              <a:rPr lang="en-US" sz="2200" dirty="0"/>
              <a:t>To subscribe: </a:t>
            </a:r>
            <a:r>
              <a:rPr lang="en-US" sz="2200" dirty="0">
                <a:hlinkClick r:id="rId6"/>
              </a:rPr>
              <a:t>https://www.ietf.org/mailman/listinfo/raw</a:t>
            </a:r>
            <a:endParaRPr lang="en-US" sz="2200" dirty="0"/>
          </a:p>
          <a:p>
            <a:pPr marL="342900" lvl="1" indent="0">
              <a:buNone/>
            </a:pPr>
            <a:endParaRPr lang="en-US" dirty="0"/>
          </a:p>
          <a:p>
            <a:r>
              <a:rPr lang="en-US" sz="2400" dirty="0"/>
              <a:t>Meeting materials:</a:t>
            </a:r>
          </a:p>
          <a:p>
            <a:pPr lvl="1"/>
            <a:r>
              <a:rPr lang="en-US" sz="2200" dirty="0">
                <a:hlinkClick r:id="rId7"/>
              </a:rPr>
              <a:t>https://datatracker.ietf.org/meeting/108/materials.html/#raw</a:t>
            </a:r>
            <a:endParaRPr lang="en-US" sz="2200" dirty="0"/>
          </a:p>
          <a:p>
            <a:endParaRPr lang="en-US" sz="1800" dirty="0"/>
          </a:p>
          <a:p>
            <a:endParaRPr lang="en-US" sz="1800" dirty="0"/>
          </a:p>
        </p:txBody>
      </p:sp>
      <p:sp>
        <p:nvSpPr>
          <p:cNvPr id="4" name="Slide Number Placeholder 3">
            <a:extLst>
              <a:ext uri="{FF2B5EF4-FFF2-40B4-BE49-F238E27FC236}">
                <a16:creationId xmlns:a16="http://schemas.microsoft.com/office/drawing/2014/main" xmlns="" id="{C84FF28C-7806-480B-8193-5DA79852EC13}"/>
              </a:ext>
            </a:extLst>
          </p:cNvPr>
          <p:cNvSpPr>
            <a:spLocks noGrp="1"/>
          </p:cNvSpPr>
          <p:nvPr>
            <p:ph type="sldNum" sz="quarter" idx="2"/>
          </p:nvPr>
        </p:nvSpPr>
        <p:spPr/>
        <p:txBody>
          <a:bodyPr/>
          <a:lstStyle/>
          <a:p>
            <a:fld id="{86CB4B4D-7CA3-9044-876B-883B54F8677D}" type="slidenum">
              <a:rPr lang="en-US" smtClean="0"/>
              <a:t>4</a:t>
            </a:fld>
            <a:endParaRPr lang="en-US"/>
          </a:p>
        </p:txBody>
      </p:sp>
      <p:pic>
        <p:nvPicPr>
          <p:cNvPr id="5" name="Picture 4">
            <a:extLst>
              <a:ext uri="{FF2B5EF4-FFF2-40B4-BE49-F238E27FC236}">
                <a16:creationId xmlns:a16="http://schemas.microsoft.com/office/drawing/2014/main" xmlns="" id="{A3E2C752-C2B0-4366-986F-4B2D554B9CF8}"/>
              </a:ext>
            </a:extLst>
          </p:cNvPr>
          <p:cNvPicPr>
            <a:picLocks noChangeAspect="1"/>
          </p:cNvPicPr>
          <p:nvPr/>
        </p:nvPicPr>
        <p:blipFill>
          <a:blip r:embed="rId8"/>
          <a:stretch>
            <a:fillRect/>
          </a:stretch>
        </p:blipFill>
        <p:spPr>
          <a:xfrm>
            <a:off x="6812444" y="89024"/>
            <a:ext cx="2331556" cy="1011807"/>
          </a:xfrm>
          <a:prstGeom prst="rect">
            <a:avLst/>
          </a:prstGeom>
          <a:ln>
            <a:noFill/>
          </a:ln>
        </p:spPr>
      </p:pic>
    </p:spTree>
    <p:extLst>
      <p:ext uri="{BB962C8B-B14F-4D97-AF65-F5344CB8AC3E}">
        <p14:creationId xmlns:p14="http://schemas.microsoft.com/office/powerpoint/2010/main" val="902977788"/>
      </p:ext>
    </p:extLst>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C52126F-B832-4809-A212-08B5686EF86C}"/>
              </a:ext>
            </a:extLst>
          </p:cNvPr>
          <p:cNvSpPr>
            <a:spLocks noGrp="1"/>
          </p:cNvSpPr>
          <p:nvPr>
            <p:ph type="title"/>
          </p:nvPr>
        </p:nvSpPr>
        <p:spPr>
          <a:xfrm>
            <a:off x="628650" y="146543"/>
            <a:ext cx="7886700" cy="1325563"/>
          </a:xfrm>
        </p:spPr>
        <p:txBody>
          <a:bodyPr/>
          <a:lstStyle/>
          <a:p>
            <a:r>
              <a:rPr lang="en-US" dirty="0">
                <a:latin typeface="+mn-lt"/>
              </a:rPr>
              <a:t>Agenda</a:t>
            </a:r>
          </a:p>
        </p:txBody>
      </p:sp>
      <p:sp>
        <p:nvSpPr>
          <p:cNvPr id="3" name="Text Placeholder 2">
            <a:extLst>
              <a:ext uri="{FF2B5EF4-FFF2-40B4-BE49-F238E27FC236}">
                <a16:creationId xmlns:a16="http://schemas.microsoft.com/office/drawing/2014/main" xmlns="" id="{65BDC33B-E0E5-4B70-8C50-463956642F0B}"/>
              </a:ext>
            </a:extLst>
          </p:cNvPr>
          <p:cNvSpPr>
            <a:spLocks noGrp="1"/>
          </p:cNvSpPr>
          <p:nvPr>
            <p:ph type="body" idx="1"/>
          </p:nvPr>
        </p:nvSpPr>
        <p:spPr>
          <a:xfrm>
            <a:off x="628649" y="1435008"/>
            <a:ext cx="8240143" cy="4805994"/>
          </a:xfrm>
        </p:spPr>
        <p:txBody>
          <a:bodyPr>
            <a:normAutofit/>
          </a:bodyPr>
          <a:lstStyle/>
          <a:p>
            <a:pPr marL="0" indent="0">
              <a:buNone/>
            </a:pPr>
            <a:endParaRPr lang="en-US" dirty="0"/>
          </a:p>
          <a:p>
            <a:endParaRPr lang="en-US" dirty="0"/>
          </a:p>
        </p:txBody>
      </p:sp>
      <p:sp>
        <p:nvSpPr>
          <p:cNvPr id="4" name="Slide Number Placeholder 3">
            <a:extLst>
              <a:ext uri="{FF2B5EF4-FFF2-40B4-BE49-F238E27FC236}">
                <a16:creationId xmlns:a16="http://schemas.microsoft.com/office/drawing/2014/main" xmlns="" id="{FACA70EF-6E22-4C81-944F-17D7946DB434}"/>
              </a:ext>
            </a:extLst>
          </p:cNvPr>
          <p:cNvSpPr>
            <a:spLocks noGrp="1"/>
          </p:cNvSpPr>
          <p:nvPr>
            <p:ph type="sldNum" sz="quarter" idx="2"/>
          </p:nvPr>
        </p:nvSpPr>
        <p:spPr/>
        <p:txBody>
          <a:bodyPr/>
          <a:lstStyle/>
          <a:p>
            <a:fld id="{86CB4B4D-7CA3-9044-876B-883B54F8677D}" type="slidenum">
              <a:rPr lang="en-US" smtClean="0"/>
              <a:t>5</a:t>
            </a:fld>
            <a:endParaRPr lang="en-US"/>
          </a:p>
        </p:txBody>
      </p:sp>
      <p:pic>
        <p:nvPicPr>
          <p:cNvPr id="6" name="Picture 5">
            <a:extLst>
              <a:ext uri="{FF2B5EF4-FFF2-40B4-BE49-F238E27FC236}">
                <a16:creationId xmlns:a16="http://schemas.microsoft.com/office/drawing/2014/main" xmlns="" id="{CD44AAC2-298C-4BC0-A391-4D72CEE70D70}"/>
              </a:ext>
            </a:extLst>
          </p:cNvPr>
          <p:cNvPicPr>
            <a:picLocks noChangeAspect="1"/>
          </p:cNvPicPr>
          <p:nvPr/>
        </p:nvPicPr>
        <p:blipFill>
          <a:blip r:embed="rId3"/>
          <a:stretch>
            <a:fillRect/>
          </a:stretch>
        </p:blipFill>
        <p:spPr>
          <a:xfrm>
            <a:off x="6812444" y="89024"/>
            <a:ext cx="2331556" cy="1011807"/>
          </a:xfrm>
          <a:prstGeom prst="rect">
            <a:avLst/>
          </a:prstGeom>
          <a:ln>
            <a:noFill/>
          </a:ln>
        </p:spPr>
      </p:pic>
      <p:graphicFrame>
        <p:nvGraphicFramePr>
          <p:cNvPr id="5" name="Table 4"/>
          <p:cNvGraphicFramePr>
            <a:graphicFrameLocks noGrp="1"/>
          </p:cNvGraphicFramePr>
          <p:nvPr>
            <p:extLst>
              <p:ext uri="{D42A27DB-BD31-4B8C-83A1-F6EECF244321}">
                <p14:modId xmlns:p14="http://schemas.microsoft.com/office/powerpoint/2010/main" val="508146963"/>
              </p:ext>
            </p:extLst>
          </p:nvPr>
        </p:nvGraphicFramePr>
        <p:xfrm>
          <a:off x="693173" y="1285108"/>
          <a:ext cx="7720782" cy="5479990"/>
        </p:xfrm>
        <a:graphic>
          <a:graphicData uri="http://schemas.openxmlformats.org/drawingml/2006/table">
            <a:tbl>
              <a:tblPr firstRow="1" bandRow="1">
                <a:tableStyleId>{2D5ABB26-0587-4C30-8999-92F81FD0307C}</a:tableStyleId>
              </a:tblPr>
              <a:tblGrid>
                <a:gridCol w="1747685">
                  <a:extLst>
                    <a:ext uri="{9D8B030D-6E8A-4147-A177-3AD203B41FA5}">
                      <a16:colId xmlns:a16="http://schemas.microsoft.com/office/drawing/2014/main" xmlns="" val="20000"/>
                    </a:ext>
                  </a:extLst>
                </a:gridCol>
                <a:gridCol w="5973097">
                  <a:extLst>
                    <a:ext uri="{9D8B030D-6E8A-4147-A177-3AD203B41FA5}">
                      <a16:colId xmlns:a16="http://schemas.microsoft.com/office/drawing/2014/main" xmlns="" val="20001"/>
                    </a:ext>
                  </a:extLst>
                </a:gridCol>
              </a:tblGrid>
              <a:tr h="997055">
                <a:tc>
                  <a:txBody>
                    <a:bodyPr/>
                    <a:lstStyle/>
                    <a:p>
                      <a:r>
                        <a:rPr lang="en-GB" b="1" dirty="0"/>
                        <a:t>Intro</a:t>
                      </a:r>
                    </a:p>
                  </a:txBody>
                  <a:tcPr/>
                </a:tc>
                <a:tc>
                  <a:txBody>
                    <a:bodyPr/>
                    <a:lstStyle/>
                    <a:p>
                      <a:r>
                        <a:rPr lang="en-GB" dirty="0"/>
                        <a:t>Chairs							10 mins</a:t>
                      </a:r>
                    </a:p>
                    <a:p>
                      <a:pPr marL="285750" indent="-285750">
                        <a:buFont typeface="Arial" panose="020B0604020202020204" pitchFamily="34" charset="0"/>
                        <a:buChar char="•"/>
                      </a:pPr>
                      <a:r>
                        <a:rPr lang="en-GB" dirty="0"/>
                        <a:t>Reminder of IPR policies</a:t>
                      </a:r>
                    </a:p>
                    <a:p>
                      <a:pPr marL="285750" indent="-285750">
                        <a:buFont typeface="Arial" panose="020B0604020202020204" pitchFamily="34" charset="0"/>
                        <a:buChar char="•"/>
                      </a:pPr>
                      <a:r>
                        <a:rPr lang="en-GB" dirty="0"/>
                        <a:t>Current drafts and status</a:t>
                      </a:r>
                    </a:p>
                    <a:p>
                      <a:pPr marL="285750" indent="-285750">
                        <a:buFont typeface="Arial" panose="020B0604020202020204" pitchFamily="34" charset="0"/>
                        <a:buChar char="•"/>
                      </a:pPr>
                      <a:r>
                        <a:rPr lang="en-GB" dirty="0"/>
                        <a:t>Milestones and Charter</a:t>
                      </a:r>
                    </a:p>
                    <a:p>
                      <a:pPr marL="285750" indent="-285750">
                        <a:buFont typeface="Arial" panose="020B0604020202020204" pitchFamily="34" charset="0"/>
                        <a:buChar char="•"/>
                      </a:pPr>
                      <a:r>
                        <a:rPr lang="en-GB" dirty="0"/>
                        <a:t>OAM and </a:t>
                      </a:r>
                      <a:r>
                        <a:rPr lang="en-GB" dirty="0" err="1"/>
                        <a:t>DetNet</a:t>
                      </a:r>
                      <a:endParaRPr lang="en-GB" dirty="0"/>
                    </a:p>
                    <a:p>
                      <a:pPr marL="0" indent="0">
                        <a:buFont typeface="Arial" panose="020B0604020202020204" pitchFamily="34" charset="0"/>
                        <a:buNone/>
                      </a:pPr>
                      <a:endParaRPr lang="en-GB" dirty="0"/>
                    </a:p>
                  </a:txBody>
                  <a:tcPr/>
                </a:tc>
                <a:extLst>
                  <a:ext uri="{0D108BD9-81ED-4DB2-BD59-A6C34878D82A}">
                    <a16:rowId xmlns:a16="http://schemas.microsoft.com/office/drawing/2014/main" xmlns="" val="10000"/>
                  </a:ext>
                </a:extLst>
              </a:tr>
              <a:tr h="720000">
                <a:tc>
                  <a:txBody>
                    <a:bodyPr/>
                    <a:lstStyle/>
                    <a:p>
                      <a:r>
                        <a:rPr lang="en-GB" b="1" dirty="0"/>
                        <a:t>Use Cases</a:t>
                      </a:r>
                    </a:p>
                  </a:txBody>
                  <a:tcPr/>
                </a:tc>
                <a:tc>
                  <a:txBody>
                    <a:bodyPr/>
                    <a:lstStyle/>
                    <a:p>
                      <a:r>
                        <a:rPr lang="en-GB" dirty="0"/>
                        <a:t>Carlos </a:t>
                      </a:r>
                      <a:r>
                        <a:rPr lang="en-GB" dirty="0" err="1"/>
                        <a:t>Bernardos</a:t>
                      </a:r>
                      <a:r>
                        <a:rPr lang="en-GB" dirty="0"/>
                        <a:t>						10 mins</a:t>
                      </a:r>
                    </a:p>
                    <a:p>
                      <a:r>
                        <a:rPr lang="en-GB" dirty="0">
                          <a:hlinkClick r:id="rId4"/>
                        </a:rPr>
                        <a:t>https://tools.ietf.org/html/draft-bernardos-raw-use-cases-04</a:t>
                      </a:r>
                      <a:r>
                        <a:rPr lang="en-GB" dirty="0"/>
                        <a:t> </a:t>
                      </a:r>
                    </a:p>
                  </a:txBody>
                  <a:tcPr/>
                </a:tc>
                <a:extLst>
                  <a:ext uri="{0D108BD9-81ED-4DB2-BD59-A6C34878D82A}">
                    <a16:rowId xmlns:a16="http://schemas.microsoft.com/office/drawing/2014/main" xmlns="" val="10001"/>
                  </a:ext>
                </a:extLst>
              </a:tr>
              <a:tr h="637055">
                <a:tc>
                  <a:txBody>
                    <a:bodyPr/>
                    <a:lstStyle/>
                    <a:p>
                      <a:r>
                        <a:rPr lang="en-GB" b="1" dirty="0"/>
                        <a:t>802.11 update  -    TSN and Localization</a:t>
                      </a:r>
                    </a:p>
                  </a:txBody>
                  <a:tcPr/>
                </a:tc>
                <a:tc>
                  <a:txBody>
                    <a:bodyPr/>
                    <a:lstStyle/>
                    <a:p>
                      <a:r>
                        <a:rPr lang="it-IT" dirty="0"/>
                        <a:t>Dave Cavalcanti &amp; Ganesh Venkatesan			                  </a:t>
                      </a:r>
                      <a:r>
                        <a:rPr lang="en-GB" dirty="0"/>
                        <a:t>20 mins</a:t>
                      </a:r>
                      <a:endParaRPr lang="en-GB" b="0" dirty="0"/>
                    </a:p>
                  </a:txBody>
                  <a:tcPr/>
                </a:tc>
                <a:extLst>
                  <a:ext uri="{0D108BD9-81ED-4DB2-BD59-A6C34878D82A}">
                    <a16:rowId xmlns:a16="http://schemas.microsoft.com/office/drawing/2014/main" xmlns="" val="10002"/>
                  </a:ext>
                </a:extLst>
              </a:tr>
              <a:tr h="720000">
                <a:tc>
                  <a:txBody>
                    <a:bodyPr/>
                    <a:lstStyle/>
                    <a:p>
                      <a:r>
                        <a:rPr lang="en-GB" b="1" dirty="0"/>
                        <a:t>LDACS</a:t>
                      </a:r>
                    </a:p>
                  </a:txBody>
                  <a:tcPr/>
                </a:tc>
                <a:tc>
                  <a:txBody>
                    <a:bodyPr/>
                    <a:lstStyle/>
                    <a:p>
                      <a:r>
                        <a:rPr lang="en-GB" dirty="0"/>
                        <a:t>Nils </a:t>
                      </a:r>
                      <a:r>
                        <a:rPr lang="en-GB" dirty="0" err="1"/>
                        <a:t>Maeurer</a:t>
                      </a:r>
                      <a:r>
                        <a:rPr lang="en-GB" dirty="0"/>
                        <a:t>						10 mins</a:t>
                      </a:r>
                    </a:p>
                    <a:p>
                      <a:r>
                        <a:rPr lang="en-GB" dirty="0">
                          <a:hlinkClick r:id="rId5"/>
                        </a:rPr>
                        <a:t>https://tools.ietf.org/html/draft-maeurer-raw-ldacs-04</a:t>
                      </a:r>
                      <a:r>
                        <a:rPr lang="en-GB" dirty="0"/>
                        <a:t> </a:t>
                      </a:r>
                    </a:p>
                  </a:txBody>
                  <a:tcPr/>
                </a:tc>
                <a:extLst>
                  <a:ext uri="{0D108BD9-81ED-4DB2-BD59-A6C34878D82A}">
                    <a16:rowId xmlns:a16="http://schemas.microsoft.com/office/drawing/2014/main" xmlns="" val="10003"/>
                  </a:ext>
                </a:extLst>
              </a:tr>
              <a:tr h="997055">
                <a:tc>
                  <a:txBody>
                    <a:bodyPr/>
                    <a:lstStyle/>
                    <a:p>
                      <a:r>
                        <a:rPr lang="en-GB" b="1" dirty="0"/>
                        <a:t>Architecture and Technologies</a:t>
                      </a:r>
                    </a:p>
                  </a:txBody>
                  <a:tcPr/>
                </a:tc>
                <a:tc>
                  <a:txBody>
                    <a:bodyPr/>
                    <a:lstStyle/>
                    <a:p>
                      <a:r>
                        <a:rPr lang="en-GB" dirty="0"/>
                        <a:t>Pascal </a:t>
                      </a:r>
                      <a:r>
                        <a:rPr lang="en-GB" dirty="0" err="1"/>
                        <a:t>Thubert</a:t>
                      </a:r>
                      <a:r>
                        <a:rPr lang="en-GB" dirty="0"/>
                        <a:t>						25 mins</a:t>
                      </a:r>
                    </a:p>
                    <a:p>
                      <a:r>
                        <a:rPr lang="en-GB" dirty="0">
                          <a:hlinkClick r:id="rId6"/>
                        </a:rPr>
                        <a:t>https://tools.ietf.org/html/draft-pthubert-raw-architecture-04</a:t>
                      </a:r>
                      <a:r>
                        <a:rPr lang="en-GB" dirty="0"/>
                        <a:t> </a:t>
                      </a:r>
                    </a:p>
                    <a:p>
                      <a:r>
                        <a:rPr lang="en-GB" dirty="0">
                          <a:hlinkClick r:id="rId7"/>
                        </a:rPr>
                        <a:t>https://tools.ietf.org/html/draft-thubert-raw-technologies-05</a:t>
                      </a:r>
                      <a:endParaRPr lang="en-GB" dirty="0"/>
                    </a:p>
                  </a:txBody>
                  <a:tcPr/>
                </a:tc>
                <a:extLst>
                  <a:ext uri="{0D108BD9-81ED-4DB2-BD59-A6C34878D82A}">
                    <a16:rowId xmlns:a16="http://schemas.microsoft.com/office/drawing/2014/main" xmlns="" val="10004"/>
                  </a:ext>
                </a:extLst>
              </a:tr>
              <a:tr h="720000">
                <a:tc>
                  <a:txBody>
                    <a:bodyPr/>
                    <a:lstStyle/>
                    <a:p>
                      <a:r>
                        <a:rPr lang="en-GB" b="1" dirty="0"/>
                        <a:t>OAM</a:t>
                      </a:r>
                    </a:p>
                  </a:txBody>
                  <a:tcPr/>
                </a:tc>
                <a:tc>
                  <a:txBody>
                    <a:bodyPr/>
                    <a:lstStyle/>
                    <a:p>
                      <a:r>
                        <a:rPr lang="en-GB" dirty="0"/>
                        <a:t>Fabrice </a:t>
                      </a:r>
                      <a:r>
                        <a:rPr lang="en-GB" dirty="0" err="1"/>
                        <a:t>Theoleyre</a:t>
                      </a:r>
                      <a:r>
                        <a:rPr lang="en-GB" dirty="0"/>
                        <a:t>						15 mins</a:t>
                      </a:r>
                    </a:p>
                    <a:p>
                      <a:r>
                        <a:rPr lang="en-GB" dirty="0">
                          <a:hlinkClick r:id="rId8"/>
                        </a:rPr>
                        <a:t>https://tools.ietf.org/html/draft-theoleyre-raw-oam-support-03</a:t>
                      </a:r>
                      <a:r>
                        <a:rPr lang="en-GB" dirty="0"/>
                        <a:t> </a:t>
                      </a:r>
                    </a:p>
                  </a:txBody>
                  <a:tcPr/>
                </a:tc>
                <a:extLst>
                  <a:ext uri="{0D108BD9-81ED-4DB2-BD59-A6C34878D82A}">
                    <a16:rowId xmlns:a16="http://schemas.microsoft.com/office/drawing/2014/main" xmlns="" val="10005"/>
                  </a:ext>
                </a:extLst>
              </a:tr>
              <a:tr h="360000">
                <a:tc>
                  <a:txBody>
                    <a:bodyPr/>
                    <a:lstStyle/>
                    <a:p>
                      <a:r>
                        <a:rPr lang="en-GB" b="1" dirty="0"/>
                        <a:t>Discussion</a:t>
                      </a:r>
                    </a:p>
                  </a:txBody>
                  <a:tcPr/>
                </a:tc>
                <a:tc>
                  <a:txBody>
                    <a:bodyPr/>
                    <a:lstStyle/>
                    <a:p>
                      <a:r>
                        <a:rPr lang="en-GB" dirty="0"/>
                        <a:t>Open Mic							10 mins</a:t>
                      </a:r>
                    </a:p>
                  </a:txBody>
                  <a:tcPr/>
                </a:tc>
                <a:extLst>
                  <a:ext uri="{0D108BD9-81ED-4DB2-BD59-A6C34878D82A}">
                    <a16:rowId xmlns:a16="http://schemas.microsoft.com/office/drawing/2014/main" xmlns="" val="10006"/>
                  </a:ext>
                </a:extLst>
              </a:tr>
            </a:tbl>
          </a:graphicData>
        </a:graphic>
      </p:graphicFrame>
    </p:spTree>
    <p:extLst>
      <p:ext uri="{BB962C8B-B14F-4D97-AF65-F5344CB8AC3E}">
        <p14:creationId xmlns:p14="http://schemas.microsoft.com/office/powerpoint/2010/main" val="3086676604"/>
      </p:ext>
    </p:extLst>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E8DE7380-7D46-49D9-ADF9-FD89D765CDDB}"/>
              </a:ext>
            </a:extLst>
          </p:cNvPr>
          <p:cNvSpPr>
            <a:spLocks noGrp="1"/>
          </p:cNvSpPr>
          <p:nvPr>
            <p:ph type="title"/>
          </p:nvPr>
        </p:nvSpPr>
        <p:spPr/>
        <p:txBody>
          <a:bodyPr/>
          <a:lstStyle/>
          <a:p>
            <a:r>
              <a:rPr lang="en-US" dirty="0">
                <a:latin typeface="+mn-lt"/>
              </a:rPr>
              <a:t>Milestones</a:t>
            </a:r>
          </a:p>
        </p:txBody>
      </p:sp>
      <p:sp>
        <p:nvSpPr>
          <p:cNvPr id="4" name="Slide Number Placeholder 3">
            <a:extLst>
              <a:ext uri="{FF2B5EF4-FFF2-40B4-BE49-F238E27FC236}">
                <a16:creationId xmlns:a16="http://schemas.microsoft.com/office/drawing/2014/main" xmlns="" id="{20FC0C7B-1DF7-40E2-963D-8A1918E9F055}"/>
              </a:ext>
            </a:extLst>
          </p:cNvPr>
          <p:cNvSpPr>
            <a:spLocks noGrp="1"/>
          </p:cNvSpPr>
          <p:nvPr>
            <p:ph type="sldNum" sz="quarter" idx="2"/>
          </p:nvPr>
        </p:nvSpPr>
        <p:spPr/>
        <p:txBody>
          <a:bodyPr/>
          <a:lstStyle/>
          <a:p>
            <a:fld id="{86CB4B4D-7CA3-9044-876B-883B54F8677D}" type="slidenum">
              <a:rPr lang="en-US" smtClean="0"/>
              <a:t>6</a:t>
            </a:fld>
            <a:endParaRPr lang="en-US"/>
          </a:p>
        </p:txBody>
      </p:sp>
      <p:graphicFrame>
        <p:nvGraphicFramePr>
          <p:cNvPr id="5" name="Table 4">
            <a:extLst>
              <a:ext uri="{FF2B5EF4-FFF2-40B4-BE49-F238E27FC236}">
                <a16:creationId xmlns:a16="http://schemas.microsoft.com/office/drawing/2014/main" xmlns="" id="{26A7F9B2-EC3C-40FA-8275-D5E2786E280B}"/>
              </a:ext>
            </a:extLst>
          </p:cNvPr>
          <p:cNvGraphicFramePr>
            <a:graphicFrameLocks noGrp="1"/>
          </p:cNvGraphicFramePr>
          <p:nvPr>
            <p:extLst>
              <p:ext uri="{D42A27DB-BD31-4B8C-83A1-F6EECF244321}">
                <p14:modId xmlns:p14="http://schemas.microsoft.com/office/powerpoint/2010/main" val="2328245271"/>
              </p:ext>
            </p:extLst>
          </p:nvPr>
        </p:nvGraphicFramePr>
        <p:xfrm>
          <a:off x="735182" y="1584146"/>
          <a:ext cx="7886700" cy="4315212"/>
        </p:xfrm>
        <a:graphic>
          <a:graphicData uri="http://schemas.openxmlformats.org/drawingml/2006/table">
            <a:tbl>
              <a:tblPr/>
              <a:tblGrid>
                <a:gridCol w="1670667">
                  <a:extLst>
                    <a:ext uri="{9D8B030D-6E8A-4147-A177-3AD203B41FA5}">
                      <a16:colId xmlns:a16="http://schemas.microsoft.com/office/drawing/2014/main" xmlns="" val="3459370127"/>
                    </a:ext>
                  </a:extLst>
                </a:gridCol>
                <a:gridCol w="6216033">
                  <a:extLst>
                    <a:ext uri="{9D8B030D-6E8A-4147-A177-3AD203B41FA5}">
                      <a16:colId xmlns:a16="http://schemas.microsoft.com/office/drawing/2014/main" xmlns="" val="4090641612"/>
                    </a:ext>
                  </a:extLst>
                </a:gridCol>
              </a:tblGrid>
              <a:tr h="178359">
                <a:tc>
                  <a:txBody>
                    <a:bodyPr/>
                    <a:lstStyle/>
                    <a:p>
                      <a:pPr fontAlgn="t"/>
                      <a:r>
                        <a:rPr lang="en-US" sz="2400" b="1" dirty="0">
                          <a:effectLst/>
                        </a:rPr>
                        <a:t>Date</a:t>
                      </a:r>
                    </a:p>
                  </a:txBody>
                  <a:tcPr marL="16214" marR="16214" marT="16214" marB="1621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9F9F9"/>
                    </a:solidFill>
                  </a:tcPr>
                </a:tc>
                <a:tc>
                  <a:txBody>
                    <a:bodyPr/>
                    <a:lstStyle/>
                    <a:p>
                      <a:pPr fontAlgn="t"/>
                      <a:r>
                        <a:rPr lang="en-US" sz="2400" b="1" dirty="0">
                          <a:effectLst/>
                        </a:rPr>
                        <a:t>Milestone</a:t>
                      </a:r>
                    </a:p>
                  </a:txBody>
                  <a:tcPr marL="16214" marR="16214" marT="16214" marB="1621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9F9F9"/>
                    </a:solidFill>
                  </a:tcPr>
                </a:tc>
                <a:extLst>
                  <a:ext uri="{0D108BD9-81ED-4DB2-BD59-A6C34878D82A}">
                    <a16:rowId xmlns:a16="http://schemas.microsoft.com/office/drawing/2014/main" xmlns="" val="2997456152"/>
                  </a:ext>
                </a:extLst>
              </a:tr>
              <a:tr h="178359">
                <a:tc>
                  <a:txBody>
                    <a:bodyPr/>
                    <a:lstStyle/>
                    <a:p>
                      <a:pPr fontAlgn="t"/>
                      <a:r>
                        <a:rPr lang="en-US" sz="2000" dirty="0">
                          <a:effectLst/>
                        </a:rPr>
                        <a:t>Sep 2020</a:t>
                      </a:r>
                    </a:p>
                  </a:txBody>
                  <a:tcPr marL="16214" marR="16214" marT="16214" marB="1621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9F9F9"/>
                    </a:solidFill>
                  </a:tcPr>
                </a:tc>
                <a:tc>
                  <a:txBody>
                    <a:bodyPr/>
                    <a:lstStyle/>
                    <a:p>
                      <a:pPr marL="0" marR="0" lvl="0" indent="0" algn="l" defTabSz="685800" rtl="0" eaLnBrk="1" fontAlgn="t" latinLnBrk="0" hangingPunct="1">
                        <a:lnSpc>
                          <a:spcPct val="100000"/>
                        </a:lnSpc>
                        <a:spcBef>
                          <a:spcPts val="0"/>
                        </a:spcBef>
                        <a:spcAft>
                          <a:spcPts val="0"/>
                        </a:spcAft>
                        <a:buClrTx/>
                        <a:buSzTx/>
                        <a:buFontTx/>
                        <a:buNone/>
                        <a:tabLst/>
                        <a:defRPr/>
                      </a:pPr>
                      <a:r>
                        <a:rPr lang="en-US" sz="2000" dirty="0">
                          <a:effectLst/>
                        </a:rPr>
                        <a:t>Working Group Adoption of </a:t>
                      </a:r>
                      <a:r>
                        <a:rPr lang="en-US" sz="2000" b="1" i="1" dirty="0">
                          <a:effectLst/>
                        </a:rPr>
                        <a:t>Use Cases </a:t>
                      </a:r>
                      <a:r>
                        <a:rPr lang="en-US" sz="2000" dirty="0">
                          <a:effectLst/>
                        </a:rPr>
                        <a:t>Document</a:t>
                      </a:r>
                    </a:p>
                  </a:txBody>
                  <a:tcPr marL="16214" marR="16214" marT="16214" marB="1621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9F9F9"/>
                    </a:solidFill>
                  </a:tcPr>
                </a:tc>
                <a:extLst>
                  <a:ext uri="{0D108BD9-81ED-4DB2-BD59-A6C34878D82A}">
                    <a16:rowId xmlns:a16="http://schemas.microsoft.com/office/drawing/2014/main" xmlns="" val="83893242"/>
                  </a:ext>
                </a:extLst>
              </a:tr>
              <a:tr h="178359">
                <a:tc>
                  <a:txBody>
                    <a:bodyPr/>
                    <a:lstStyle/>
                    <a:p>
                      <a:pPr fontAlgn="t"/>
                      <a:r>
                        <a:rPr lang="en-US" sz="2000">
                          <a:effectLst/>
                        </a:rPr>
                        <a:t>Sep 2020</a:t>
                      </a:r>
                    </a:p>
                  </a:txBody>
                  <a:tcPr marL="16214" marR="16214" marT="16214" marB="1621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marL="0" marR="0" lvl="0" indent="0" algn="l" defTabSz="685800" rtl="0" eaLnBrk="1" fontAlgn="t" latinLnBrk="0" hangingPunct="1">
                        <a:lnSpc>
                          <a:spcPct val="100000"/>
                        </a:lnSpc>
                        <a:spcBef>
                          <a:spcPts val="0"/>
                        </a:spcBef>
                        <a:spcAft>
                          <a:spcPts val="0"/>
                        </a:spcAft>
                        <a:buClrTx/>
                        <a:buSzTx/>
                        <a:buFontTx/>
                        <a:buNone/>
                        <a:tabLst/>
                        <a:defRPr/>
                      </a:pPr>
                      <a:r>
                        <a:rPr lang="en-US" sz="2000" dirty="0">
                          <a:effectLst/>
                        </a:rPr>
                        <a:t>Working Group Adoption of </a:t>
                      </a:r>
                      <a:r>
                        <a:rPr lang="en-US" sz="2000" b="1" i="1" dirty="0">
                          <a:effectLst/>
                        </a:rPr>
                        <a:t>Requirements</a:t>
                      </a:r>
                      <a:r>
                        <a:rPr lang="en-US" sz="2000" dirty="0">
                          <a:effectLst/>
                        </a:rPr>
                        <a:t> Document</a:t>
                      </a:r>
                    </a:p>
                  </a:txBody>
                  <a:tcPr marL="16214" marR="16214" marT="16214" marB="1621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extLst>
                  <a:ext uri="{0D108BD9-81ED-4DB2-BD59-A6C34878D82A}">
                    <a16:rowId xmlns:a16="http://schemas.microsoft.com/office/drawing/2014/main" xmlns="" val="2069600331"/>
                  </a:ext>
                </a:extLst>
              </a:tr>
              <a:tr h="178359">
                <a:tc>
                  <a:txBody>
                    <a:bodyPr/>
                    <a:lstStyle/>
                    <a:p>
                      <a:pPr fontAlgn="t"/>
                      <a:r>
                        <a:rPr lang="en-US" sz="2000">
                          <a:effectLst/>
                        </a:rPr>
                        <a:t>Nov 2020</a:t>
                      </a:r>
                    </a:p>
                  </a:txBody>
                  <a:tcPr marL="16214" marR="16214" marT="16214" marB="1621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9F9F9"/>
                    </a:solidFill>
                  </a:tcPr>
                </a:tc>
                <a:tc>
                  <a:txBody>
                    <a:bodyPr/>
                    <a:lstStyle/>
                    <a:p>
                      <a:pPr fontAlgn="t"/>
                      <a:r>
                        <a:rPr lang="en-US" sz="2000">
                          <a:effectLst/>
                        </a:rPr>
                        <a:t>Use Cases Document submit to IESG</a:t>
                      </a:r>
                    </a:p>
                  </a:txBody>
                  <a:tcPr marL="16214" marR="16214" marT="16214" marB="1621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9F9F9"/>
                    </a:solidFill>
                  </a:tcPr>
                </a:tc>
                <a:extLst>
                  <a:ext uri="{0D108BD9-81ED-4DB2-BD59-A6C34878D82A}">
                    <a16:rowId xmlns:a16="http://schemas.microsoft.com/office/drawing/2014/main" xmlns="" val="2077303972"/>
                  </a:ext>
                </a:extLst>
              </a:tr>
              <a:tr h="324289">
                <a:tc>
                  <a:txBody>
                    <a:bodyPr/>
                    <a:lstStyle/>
                    <a:p>
                      <a:pPr fontAlgn="t"/>
                      <a:r>
                        <a:rPr lang="en-US" sz="2000">
                          <a:effectLst/>
                        </a:rPr>
                        <a:t>Nov 2020</a:t>
                      </a:r>
                    </a:p>
                  </a:txBody>
                  <a:tcPr marL="16214" marR="16214" marT="16214" marB="1621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fontAlgn="t"/>
                      <a:r>
                        <a:rPr lang="en-US" sz="2000" dirty="0">
                          <a:effectLst/>
                        </a:rPr>
                        <a:t>Working Group Adoption of </a:t>
                      </a:r>
                      <a:r>
                        <a:rPr lang="en-US" sz="2000" b="1" i="1" dirty="0">
                          <a:effectLst/>
                        </a:rPr>
                        <a:t>Architecture/Framework </a:t>
                      </a:r>
                      <a:r>
                        <a:rPr lang="en-US" sz="2000" dirty="0">
                          <a:effectLst/>
                        </a:rPr>
                        <a:t>Aspects for a Wireless Network Document</a:t>
                      </a:r>
                    </a:p>
                  </a:txBody>
                  <a:tcPr marL="16214" marR="16214" marT="16214" marB="1621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extLst>
                  <a:ext uri="{0D108BD9-81ED-4DB2-BD59-A6C34878D82A}">
                    <a16:rowId xmlns:a16="http://schemas.microsoft.com/office/drawing/2014/main" xmlns="" val="3628513981"/>
                  </a:ext>
                </a:extLst>
              </a:tr>
              <a:tr h="178359">
                <a:tc>
                  <a:txBody>
                    <a:bodyPr/>
                    <a:lstStyle/>
                    <a:p>
                      <a:pPr fontAlgn="t"/>
                      <a:r>
                        <a:rPr lang="en-US" sz="2000">
                          <a:effectLst/>
                        </a:rPr>
                        <a:t>Dec 2020</a:t>
                      </a:r>
                    </a:p>
                  </a:txBody>
                  <a:tcPr marL="16214" marR="16214" marT="16214" marB="1621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9F9F9"/>
                    </a:solidFill>
                  </a:tcPr>
                </a:tc>
                <a:tc>
                  <a:txBody>
                    <a:bodyPr/>
                    <a:lstStyle/>
                    <a:p>
                      <a:pPr fontAlgn="t"/>
                      <a:r>
                        <a:rPr lang="en-US" sz="2000">
                          <a:effectLst/>
                        </a:rPr>
                        <a:t>Requirements Document submit to IESG</a:t>
                      </a:r>
                    </a:p>
                  </a:txBody>
                  <a:tcPr marL="16214" marR="16214" marT="16214" marB="1621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9F9F9"/>
                    </a:solidFill>
                  </a:tcPr>
                </a:tc>
                <a:extLst>
                  <a:ext uri="{0D108BD9-81ED-4DB2-BD59-A6C34878D82A}">
                    <a16:rowId xmlns:a16="http://schemas.microsoft.com/office/drawing/2014/main" xmlns="" val="3856331094"/>
                  </a:ext>
                </a:extLst>
              </a:tr>
              <a:tr h="324289">
                <a:tc>
                  <a:txBody>
                    <a:bodyPr/>
                    <a:lstStyle/>
                    <a:p>
                      <a:pPr fontAlgn="t"/>
                      <a:r>
                        <a:rPr lang="en-US" sz="2000">
                          <a:effectLst/>
                        </a:rPr>
                        <a:t>Dec 2020</a:t>
                      </a:r>
                    </a:p>
                  </a:txBody>
                  <a:tcPr marL="16214" marR="16214" marT="16214" marB="1621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fontAlgn="t"/>
                      <a:r>
                        <a:rPr lang="en-US" sz="2000" dirty="0">
                          <a:effectLst/>
                        </a:rPr>
                        <a:t>Working Group Adoption of </a:t>
                      </a:r>
                      <a:r>
                        <a:rPr lang="en-US" sz="2000" b="1" i="1" dirty="0">
                          <a:effectLst/>
                        </a:rPr>
                        <a:t>Evaluation of Existing IETF Technologies and Gap Analysis</a:t>
                      </a:r>
                      <a:r>
                        <a:rPr lang="en-US" sz="2000" dirty="0">
                          <a:effectLst/>
                        </a:rPr>
                        <a:t> Document</a:t>
                      </a:r>
                    </a:p>
                  </a:txBody>
                  <a:tcPr marL="16214" marR="16214" marT="16214" marB="1621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extLst>
                  <a:ext uri="{0D108BD9-81ED-4DB2-BD59-A6C34878D82A}">
                    <a16:rowId xmlns:a16="http://schemas.microsoft.com/office/drawing/2014/main" xmlns="" val="3010486775"/>
                  </a:ext>
                </a:extLst>
              </a:tr>
              <a:tr h="324289">
                <a:tc>
                  <a:txBody>
                    <a:bodyPr/>
                    <a:lstStyle/>
                    <a:p>
                      <a:pPr fontAlgn="t"/>
                      <a:r>
                        <a:rPr lang="en-US" sz="2000">
                          <a:effectLst/>
                        </a:rPr>
                        <a:t>Apr 2021</a:t>
                      </a:r>
                    </a:p>
                  </a:txBody>
                  <a:tcPr marL="16214" marR="16214" marT="16214" marB="1621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9F9F9"/>
                    </a:solidFill>
                  </a:tcPr>
                </a:tc>
                <a:tc>
                  <a:txBody>
                    <a:bodyPr/>
                    <a:lstStyle/>
                    <a:p>
                      <a:pPr fontAlgn="t"/>
                      <a:r>
                        <a:rPr lang="en-US" sz="2000">
                          <a:effectLst/>
                        </a:rPr>
                        <a:t>Architecture/Framework Aspects for a Wireless Network Document submit to IESG</a:t>
                      </a:r>
                    </a:p>
                  </a:txBody>
                  <a:tcPr marL="16214" marR="16214" marT="16214" marB="1621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9F9F9"/>
                    </a:solidFill>
                  </a:tcPr>
                </a:tc>
                <a:extLst>
                  <a:ext uri="{0D108BD9-81ED-4DB2-BD59-A6C34878D82A}">
                    <a16:rowId xmlns:a16="http://schemas.microsoft.com/office/drawing/2014/main" xmlns="" val="2672528640"/>
                  </a:ext>
                </a:extLst>
              </a:tr>
              <a:tr h="324289">
                <a:tc>
                  <a:txBody>
                    <a:bodyPr/>
                    <a:lstStyle/>
                    <a:p>
                      <a:pPr fontAlgn="t"/>
                      <a:r>
                        <a:rPr lang="en-US" sz="2000">
                          <a:effectLst/>
                        </a:rPr>
                        <a:t>Jun 2021</a:t>
                      </a:r>
                    </a:p>
                  </a:txBody>
                  <a:tcPr marL="16214" marR="16214" marT="16214" marB="1621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a:txBody>
                    <a:bodyPr/>
                    <a:lstStyle/>
                    <a:p>
                      <a:pPr fontAlgn="t"/>
                      <a:r>
                        <a:rPr lang="en-US" sz="2000" dirty="0">
                          <a:effectLst/>
                        </a:rPr>
                        <a:t>Evaluation of Existing IETF Technologies and Gap Analysis Document submit to IESG</a:t>
                      </a:r>
                    </a:p>
                  </a:txBody>
                  <a:tcPr marL="16214" marR="16214" marT="16214" marB="1621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extLst>
                  <a:ext uri="{0D108BD9-81ED-4DB2-BD59-A6C34878D82A}">
                    <a16:rowId xmlns:a16="http://schemas.microsoft.com/office/drawing/2014/main" xmlns="" val="622643472"/>
                  </a:ext>
                </a:extLst>
              </a:tr>
            </a:tbl>
          </a:graphicData>
        </a:graphic>
      </p:graphicFrame>
      <p:pic>
        <p:nvPicPr>
          <p:cNvPr id="6" name="Picture 5">
            <a:extLst>
              <a:ext uri="{FF2B5EF4-FFF2-40B4-BE49-F238E27FC236}">
                <a16:creationId xmlns:a16="http://schemas.microsoft.com/office/drawing/2014/main" xmlns="" id="{9BA55949-C983-47B6-980E-0949A43E0045}"/>
              </a:ext>
            </a:extLst>
          </p:cNvPr>
          <p:cNvPicPr>
            <a:picLocks noChangeAspect="1"/>
          </p:cNvPicPr>
          <p:nvPr/>
        </p:nvPicPr>
        <p:blipFill>
          <a:blip r:embed="rId3"/>
          <a:stretch>
            <a:fillRect/>
          </a:stretch>
        </p:blipFill>
        <p:spPr>
          <a:xfrm>
            <a:off x="6812444" y="89024"/>
            <a:ext cx="2331556" cy="1011807"/>
          </a:xfrm>
          <a:prstGeom prst="rect">
            <a:avLst/>
          </a:prstGeom>
          <a:ln>
            <a:noFill/>
          </a:ln>
        </p:spPr>
      </p:pic>
    </p:spTree>
    <p:extLst>
      <p:ext uri="{BB962C8B-B14F-4D97-AF65-F5344CB8AC3E}">
        <p14:creationId xmlns:p14="http://schemas.microsoft.com/office/powerpoint/2010/main" val="1044587880"/>
      </p:ext>
    </p:extLst>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B439FE6-6ACC-4DED-BF6E-D19B4B74AB77}"/>
              </a:ext>
            </a:extLst>
          </p:cNvPr>
          <p:cNvSpPr>
            <a:spLocks noGrp="1"/>
          </p:cNvSpPr>
          <p:nvPr>
            <p:ph type="title"/>
          </p:nvPr>
        </p:nvSpPr>
        <p:spPr/>
        <p:txBody>
          <a:bodyPr/>
          <a:lstStyle/>
          <a:p>
            <a:r>
              <a:rPr lang="en-US" dirty="0">
                <a:latin typeface="+mn-lt"/>
              </a:rPr>
              <a:t>Draft adoption?</a:t>
            </a:r>
          </a:p>
        </p:txBody>
      </p:sp>
      <p:sp>
        <p:nvSpPr>
          <p:cNvPr id="3" name="Text Placeholder 2">
            <a:extLst>
              <a:ext uri="{FF2B5EF4-FFF2-40B4-BE49-F238E27FC236}">
                <a16:creationId xmlns:a16="http://schemas.microsoft.com/office/drawing/2014/main" xmlns="" id="{08A4E6C1-5D69-4ADB-96AA-C2FF9E5EDF7C}"/>
              </a:ext>
            </a:extLst>
          </p:cNvPr>
          <p:cNvSpPr>
            <a:spLocks noGrp="1"/>
          </p:cNvSpPr>
          <p:nvPr>
            <p:ph type="body" idx="1"/>
          </p:nvPr>
        </p:nvSpPr>
        <p:spPr/>
        <p:txBody>
          <a:bodyPr>
            <a:normAutofit fontScale="85000" lnSpcReduction="20000"/>
          </a:bodyPr>
          <a:lstStyle/>
          <a:p>
            <a:pPr marL="0" indent="0">
              <a:buNone/>
            </a:pPr>
            <a:r>
              <a:rPr lang="en-GB" sz="2400" dirty="0"/>
              <a:t>At IETF-107, the following drafts were discussed as being ready for adoption as Working Group documents:</a:t>
            </a:r>
          </a:p>
          <a:p>
            <a:pPr>
              <a:buFont typeface="Arial" charset="0"/>
              <a:buChar char="•"/>
            </a:pPr>
            <a:r>
              <a:rPr lang="en-GB" sz="2400" dirty="0"/>
              <a:t>RAW Use cases, </a:t>
            </a:r>
            <a:r>
              <a:rPr lang="en-GB" sz="2400" dirty="0">
                <a:hlinkClick r:id="rId2"/>
              </a:rPr>
              <a:t>draft-bernardos-raw-use-cases-04</a:t>
            </a:r>
            <a:endParaRPr lang="en-GB" sz="2400" dirty="0"/>
          </a:p>
          <a:p>
            <a:pPr>
              <a:buFont typeface="Arial" charset="0"/>
              <a:buChar char="•"/>
            </a:pPr>
            <a:r>
              <a:rPr lang="en-GB" sz="2400" dirty="0"/>
              <a:t>RAW OAM, </a:t>
            </a:r>
            <a:r>
              <a:rPr lang="en-GB" sz="2400" u="sng" dirty="0" smtClean="0">
                <a:hlinkClick r:id="rId3"/>
              </a:rPr>
              <a:t>draft-theoleyre-raw-oam-support-03</a:t>
            </a:r>
            <a:endParaRPr lang="en-GB" sz="2400" u="sng" dirty="0" smtClean="0"/>
          </a:p>
          <a:p>
            <a:pPr marL="0" indent="0">
              <a:buNone/>
            </a:pPr>
            <a:endParaRPr lang="en-GB" sz="2400" dirty="0" smtClean="0"/>
          </a:p>
          <a:p>
            <a:pPr marL="0" indent="0">
              <a:buNone/>
            </a:pPr>
            <a:r>
              <a:rPr lang="en-GB" sz="2400" dirty="0" smtClean="0"/>
              <a:t>These drafts have working group consensus for adoption, but have not </a:t>
            </a:r>
            <a:r>
              <a:rPr lang="en-US" sz="2400" dirty="0" smtClean="0"/>
              <a:t>been </a:t>
            </a:r>
            <a:r>
              <a:rPr lang="en-US" sz="2400" dirty="0"/>
              <a:t>renamed yet, on request from the chairs, as there are two outstanding questions for the working group</a:t>
            </a:r>
            <a:r>
              <a:rPr lang="en-US" sz="2400" dirty="0" smtClean="0"/>
              <a:t>….</a:t>
            </a:r>
            <a:endParaRPr lang="en-GB" sz="2400" dirty="0"/>
          </a:p>
          <a:p>
            <a:pPr marL="0" indent="0">
              <a:buNone/>
            </a:pPr>
            <a:endParaRPr lang="en-US" sz="2400" dirty="0">
              <a:solidFill>
                <a:srgbClr val="FF0000"/>
              </a:solidFill>
            </a:endParaRPr>
          </a:p>
          <a:p>
            <a:pPr marL="0" indent="0">
              <a:buNone/>
            </a:pPr>
            <a:r>
              <a:rPr lang="en-US" sz="2400" dirty="0"/>
              <a:t>Two additional drafts have requested WG adoption since then:</a:t>
            </a:r>
          </a:p>
          <a:p>
            <a:pPr>
              <a:buFont typeface="Arial" charset="0"/>
              <a:buChar char="•"/>
            </a:pPr>
            <a:r>
              <a:rPr lang="en-GB" sz="2400" dirty="0"/>
              <a:t>Technologies, </a:t>
            </a:r>
            <a:r>
              <a:rPr lang="en-GB" sz="2400" dirty="0">
                <a:hlinkClick r:id="rId4"/>
              </a:rPr>
              <a:t>draft-thubert-raw-technologies-05</a:t>
            </a:r>
            <a:endParaRPr lang="en-GB" sz="2400" dirty="0"/>
          </a:p>
          <a:p>
            <a:pPr fontAlgn="t"/>
            <a:r>
              <a:rPr lang="en-GB" sz="2400" dirty="0"/>
              <a:t>LDACS, </a:t>
            </a:r>
            <a:r>
              <a:rPr lang="en-GB" sz="2400" dirty="0">
                <a:hlinkClick r:id="rId5"/>
              </a:rPr>
              <a:t>draft-maeurer-raw-ldacs-04</a:t>
            </a:r>
            <a:r>
              <a:rPr lang="en-GB" sz="2400" dirty="0"/>
              <a:t> </a:t>
            </a:r>
            <a:endParaRPr lang="en-US" sz="2400" dirty="0"/>
          </a:p>
          <a:p>
            <a:pPr marL="0" indent="0">
              <a:buNone/>
            </a:pPr>
            <a:endParaRPr lang="en-US" dirty="0"/>
          </a:p>
          <a:p>
            <a:pPr marL="0" indent="0">
              <a:buNone/>
            </a:pPr>
            <a:r>
              <a:rPr lang="en-US" sz="2400" dirty="0" smtClean="0"/>
              <a:t>These </a:t>
            </a:r>
            <a:r>
              <a:rPr lang="en-US" sz="2400" dirty="0"/>
              <a:t>documents have </a:t>
            </a:r>
            <a:r>
              <a:rPr lang="en-US" sz="2400" dirty="0" smtClean="0"/>
              <a:t>not gone </a:t>
            </a:r>
            <a:r>
              <a:rPr lang="en-US" sz="2400" dirty="0"/>
              <a:t>through an official two-week </a:t>
            </a:r>
            <a:r>
              <a:rPr lang="en-US" sz="2400" dirty="0" smtClean="0"/>
              <a:t>call-for-adoption.</a:t>
            </a:r>
          </a:p>
        </p:txBody>
      </p:sp>
      <p:sp>
        <p:nvSpPr>
          <p:cNvPr id="4" name="Slide Number Placeholder 3">
            <a:extLst>
              <a:ext uri="{FF2B5EF4-FFF2-40B4-BE49-F238E27FC236}">
                <a16:creationId xmlns:a16="http://schemas.microsoft.com/office/drawing/2014/main" xmlns="" id="{F9771A56-7F4E-4CB0-9402-7D9A85DBA1D5}"/>
              </a:ext>
            </a:extLst>
          </p:cNvPr>
          <p:cNvSpPr>
            <a:spLocks noGrp="1"/>
          </p:cNvSpPr>
          <p:nvPr>
            <p:ph type="sldNum" sz="quarter" idx="2"/>
          </p:nvPr>
        </p:nvSpPr>
        <p:spPr/>
        <p:txBody>
          <a:bodyPr/>
          <a:lstStyle/>
          <a:p>
            <a:fld id="{86CB4B4D-7CA3-9044-876B-883B54F8677D}" type="slidenum">
              <a:rPr lang="en-US" smtClean="0"/>
              <a:t>7</a:t>
            </a:fld>
            <a:endParaRPr lang="en-US"/>
          </a:p>
        </p:txBody>
      </p:sp>
      <p:pic>
        <p:nvPicPr>
          <p:cNvPr id="5" name="Picture 4">
            <a:extLst>
              <a:ext uri="{FF2B5EF4-FFF2-40B4-BE49-F238E27FC236}">
                <a16:creationId xmlns:a16="http://schemas.microsoft.com/office/drawing/2014/main" xmlns="" id="{E7A8FB82-0AA0-415F-9EE5-2E0389EC60B8}"/>
              </a:ext>
            </a:extLst>
          </p:cNvPr>
          <p:cNvPicPr>
            <a:picLocks noChangeAspect="1"/>
          </p:cNvPicPr>
          <p:nvPr/>
        </p:nvPicPr>
        <p:blipFill>
          <a:blip r:embed="rId6"/>
          <a:stretch>
            <a:fillRect/>
          </a:stretch>
        </p:blipFill>
        <p:spPr>
          <a:xfrm>
            <a:off x="6812444" y="89024"/>
            <a:ext cx="2331556" cy="1011807"/>
          </a:xfrm>
          <a:prstGeom prst="rect">
            <a:avLst/>
          </a:prstGeom>
          <a:ln>
            <a:noFill/>
          </a:ln>
        </p:spPr>
      </p:pic>
    </p:spTree>
    <p:extLst>
      <p:ext uri="{BB962C8B-B14F-4D97-AF65-F5344CB8AC3E}">
        <p14:creationId xmlns:p14="http://schemas.microsoft.com/office/powerpoint/2010/main" val="245168577"/>
      </p:ext>
    </p:extLst>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B439FE6-6ACC-4DED-BF6E-D19B4B74AB77}"/>
              </a:ext>
            </a:extLst>
          </p:cNvPr>
          <p:cNvSpPr>
            <a:spLocks noGrp="1"/>
          </p:cNvSpPr>
          <p:nvPr>
            <p:ph type="title"/>
          </p:nvPr>
        </p:nvSpPr>
        <p:spPr/>
        <p:txBody>
          <a:bodyPr/>
          <a:lstStyle/>
          <a:p>
            <a:r>
              <a:rPr lang="en-US" dirty="0">
                <a:latin typeface="+mn-lt"/>
              </a:rPr>
              <a:t>Milestones and Charter</a:t>
            </a:r>
            <a:endParaRPr lang="en-US" dirty="0">
              <a:solidFill>
                <a:srgbClr val="FF0000"/>
              </a:solidFill>
              <a:latin typeface="+mn-lt"/>
            </a:endParaRPr>
          </a:p>
        </p:txBody>
      </p:sp>
      <p:sp>
        <p:nvSpPr>
          <p:cNvPr id="3" name="Text Placeholder 2">
            <a:extLst>
              <a:ext uri="{FF2B5EF4-FFF2-40B4-BE49-F238E27FC236}">
                <a16:creationId xmlns:a16="http://schemas.microsoft.com/office/drawing/2014/main" xmlns="" id="{08A4E6C1-5D69-4ADB-96AA-C2FF9E5EDF7C}"/>
              </a:ext>
            </a:extLst>
          </p:cNvPr>
          <p:cNvSpPr>
            <a:spLocks noGrp="1"/>
          </p:cNvSpPr>
          <p:nvPr>
            <p:ph type="body" idx="1"/>
          </p:nvPr>
        </p:nvSpPr>
        <p:spPr>
          <a:xfrm>
            <a:off x="628651" y="1825625"/>
            <a:ext cx="7379008" cy="4351338"/>
          </a:xfrm>
        </p:spPr>
        <p:txBody>
          <a:bodyPr>
            <a:normAutofit lnSpcReduction="10000"/>
          </a:bodyPr>
          <a:lstStyle/>
          <a:p>
            <a:pPr marL="0" indent="0">
              <a:buNone/>
            </a:pPr>
            <a:r>
              <a:rPr lang="en-GB" sz="2400" dirty="0"/>
              <a:t>As asked on the mailing list, do the current set of draft documents align well enough with the RAW charter and milestones? </a:t>
            </a:r>
            <a:r>
              <a:rPr lang="en-GB" sz="2400" i="1" dirty="0"/>
              <a:t> </a:t>
            </a:r>
          </a:p>
          <a:p>
            <a:pPr marL="0" indent="0">
              <a:buNone/>
            </a:pPr>
            <a:endParaRPr lang="en-GB" sz="2400" dirty="0"/>
          </a:p>
          <a:p>
            <a:pPr lvl="1">
              <a:buFont typeface="Arial" charset="0"/>
              <a:buChar char="•"/>
            </a:pPr>
            <a:r>
              <a:rPr lang="en-GB" sz="2400" dirty="0"/>
              <a:t>There are a number of ‘vertical’ technology drafts, </a:t>
            </a:r>
            <a:r>
              <a:rPr lang="en-GB" sz="2400" i="1" dirty="0"/>
              <a:t>e.g., </a:t>
            </a:r>
            <a:r>
              <a:rPr lang="en-GB" sz="2400" dirty="0"/>
              <a:t>5G, LDACS</a:t>
            </a:r>
          </a:p>
          <a:p>
            <a:pPr lvl="1">
              <a:buFont typeface="Arial" charset="0"/>
              <a:buChar char="•"/>
            </a:pPr>
            <a:r>
              <a:rPr lang="en-GB" sz="2400" dirty="0"/>
              <a:t>The charter describes ‘horizontal’ scoped documents, </a:t>
            </a:r>
            <a:r>
              <a:rPr lang="en-GB" sz="2400" i="1" dirty="0"/>
              <a:t>e.g.,</a:t>
            </a:r>
            <a:r>
              <a:rPr lang="en-GB" sz="2400" dirty="0"/>
              <a:t> use cases, requirements, gap analysis.</a:t>
            </a:r>
            <a:endParaRPr lang="en-GB" sz="2100" dirty="0"/>
          </a:p>
          <a:p>
            <a:pPr marL="0" indent="0">
              <a:buNone/>
            </a:pPr>
            <a:endParaRPr lang="en-GB" sz="2400" dirty="0"/>
          </a:p>
          <a:p>
            <a:pPr marL="0" indent="0">
              <a:buNone/>
            </a:pPr>
            <a:r>
              <a:rPr lang="en-GB" sz="2400" dirty="0"/>
              <a:t>How does the working group wish to proceed? </a:t>
            </a:r>
          </a:p>
          <a:p>
            <a:pPr marL="342900" lvl="1" indent="0">
              <a:buNone/>
            </a:pPr>
            <a:r>
              <a:rPr lang="en-GB" sz="2100" dirty="0">
                <a:solidFill>
                  <a:schemeClr val="bg1">
                    <a:lumMod val="50000"/>
                  </a:schemeClr>
                </a:solidFill>
              </a:rPr>
              <a:t>e.g., Re-org the charter, the milestones, the drafts, or some combination of the above…</a:t>
            </a:r>
            <a:endParaRPr lang="en-GB" sz="2400" dirty="0"/>
          </a:p>
          <a:p>
            <a:pPr marL="0" indent="0">
              <a:buNone/>
            </a:pPr>
            <a:endParaRPr lang="en-GB" sz="2400" dirty="0"/>
          </a:p>
        </p:txBody>
      </p:sp>
      <p:sp>
        <p:nvSpPr>
          <p:cNvPr id="4" name="Slide Number Placeholder 3">
            <a:extLst>
              <a:ext uri="{FF2B5EF4-FFF2-40B4-BE49-F238E27FC236}">
                <a16:creationId xmlns:a16="http://schemas.microsoft.com/office/drawing/2014/main" xmlns="" id="{F9771A56-7F4E-4CB0-9402-7D9A85DBA1D5}"/>
              </a:ext>
            </a:extLst>
          </p:cNvPr>
          <p:cNvSpPr>
            <a:spLocks noGrp="1"/>
          </p:cNvSpPr>
          <p:nvPr>
            <p:ph type="sldNum" sz="quarter" idx="2"/>
          </p:nvPr>
        </p:nvSpPr>
        <p:spPr/>
        <p:txBody>
          <a:bodyPr/>
          <a:lstStyle/>
          <a:p>
            <a:fld id="{86CB4B4D-7CA3-9044-876B-883B54F8677D}" type="slidenum">
              <a:rPr lang="en-US" smtClean="0"/>
              <a:t>8</a:t>
            </a:fld>
            <a:endParaRPr lang="en-US"/>
          </a:p>
        </p:txBody>
      </p:sp>
      <p:pic>
        <p:nvPicPr>
          <p:cNvPr id="5" name="Picture 4">
            <a:extLst>
              <a:ext uri="{FF2B5EF4-FFF2-40B4-BE49-F238E27FC236}">
                <a16:creationId xmlns:a16="http://schemas.microsoft.com/office/drawing/2014/main" xmlns="" id="{E7A8FB82-0AA0-415F-9EE5-2E0389EC60B8}"/>
              </a:ext>
            </a:extLst>
          </p:cNvPr>
          <p:cNvPicPr>
            <a:picLocks noChangeAspect="1"/>
          </p:cNvPicPr>
          <p:nvPr/>
        </p:nvPicPr>
        <p:blipFill>
          <a:blip r:embed="rId2"/>
          <a:stretch>
            <a:fillRect/>
          </a:stretch>
        </p:blipFill>
        <p:spPr>
          <a:xfrm>
            <a:off x="6812444" y="89024"/>
            <a:ext cx="2331556" cy="1011807"/>
          </a:xfrm>
          <a:prstGeom prst="rect">
            <a:avLst/>
          </a:prstGeom>
          <a:ln>
            <a:noFill/>
          </a:ln>
        </p:spPr>
      </p:pic>
    </p:spTree>
    <p:extLst>
      <p:ext uri="{BB962C8B-B14F-4D97-AF65-F5344CB8AC3E}">
        <p14:creationId xmlns:p14="http://schemas.microsoft.com/office/powerpoint/2010/main" val="1109539588"/>
      </p:ext>
    </p:extLst>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27701D60-3806-49D8-AE2F-BAE82CF7B857}"/>
              </a:ext>
            </a:extLst>
          </p:cNvPr>
          <p:cNvSpPr>
            <a:spLocks noGrp="1"/>
          </p:cNvSpPr>
          <p:nvPr>
            <p:ph type="title"/>
          </p:nvPr>
        </p:nvSpPr>
        <p:spPr/>
        <p:txBody>
          <a:bodyPr>
            <a:normAutofit/>
          </a:bodyPr>
          <a:lstStyle/>
          <a:p>
            <a:r>
              <a:rPr lang="en-US" dirty="0">
                <a:latin typeface="+mn-lt"/>
              </a:rPr>
              <a:t>Summary and Proposal</a:t>
            </a:r>
          </a:p>
        </p:txBody>
      </p:sp>
      <p:sp>
        <p:nvSpPr>
          <p:cNvPr id="3" name="Text Placeholder 2">
            <a:extLst>
              <a:ext uri="{FF2B5EF4-FFF2-40B4-BE49-F238E27FC236}">
                <a16:creationId xmlns:a16="http://schemas.microsoft.com/office/drawing/2014/main" xmlns="" id="{1E6829CF-67CA-4985-A267-03D384409196}"/>
              </a:ext>
            </a:extLst>
          </p:cNvPr>
          <p:cNvSpPr>
            <a:spLocks noGrp="1"/>
          </p:cNvSpPr>
          <p:nvPr>
            <p:ph type="body" idx="1"/>
          </p:nvPr>
        </p:nvSpPr>
        <p:spPr/>
        <p:txBody>
          <a:bodyPr>
            <a:normAutofit/>
          </a:bodyPr>
          <a:lstStyle/>
          <a:p>
            <a:r>
              <a:rPr lang="en-US" sz="2400" dirty="0"/>
              <a:t>Leave charter as is</a:t>
            </a:r>
          </a:p>
          <a:p>
            <a:pPr lvl="1"/>
            <a:r>
              <a:rPr lang="en-US" sz="2100" dirty="0"/>
              <a:t>The existing drafts reflect the general spirit of the charter</a:t>
            </a:r>
          </a:p>
          <a:p>
            <a:pPr lvl="1"/>
            <a:r>
              <a:rPr lang="en-US" sz="2100" dirty="0"/>
              <a:t>Re-work Milestones and Drafts to align instead</a:t>
            </a:r>
          </a:p>
          <a:p>
            <a:r>
              <a:rPr lang="en-US" sz="2400" dirty="0"/>
              <a:t>Remove the Requirements draft milestone</a:t>
            </a:r>
          </a:p>
          <a:p>
            <a:pPr lvl="1"/>
            <a:r>
              <a:rPr lang="en-US" sz="2100" dirty="0"/>
              <a:t>But explicitly state in the Use Cases milestone that it encompasses requirements  </a:t>
            </a:r>
          </a:p>
          <a:p>
            <a:r>
              <a:rPr lang="en-US" sz="2400" dirty="0"/>
              <a:t>Include a Technologies draft milestone</a:t>
            </a:r>
          </a:p>
          <a:p>
            <a:pPr lvl="1"/>
            <a:r>
              <a:rPr lang="en-US" sz="2100" dirty="0"/>
              <a:t>As pre-cursor to Gaps Evaluation milestone</a:t>
            </a:r>
          </a:p>
          <a:p>
            <a:r>
              <a:rPr lang="en-US" sz="2400" dirty="0"/>
              <a:t>Include an OAM draft milestone</a:t>
            </a:r>
          </a:p>
          <a:p>
            <a:pPr marL="0" indent="0">
              <a:buNone/>
            </a:pPr>
            <a:endParaRPr lang="en-US" sz="2400" dirty="0">
              <a:solidFill>
                <a:srgbClr val="FF0000"/>
              </a:solidFill>
            </a:endParaRPr>
          </a:p>
          <a:p>
            <a:pPr marL="0" indent="0">
              <a:buNone/>
            </a:pPr>
            <a:r>
              <a:rPr lang="en-US" sz="2400" dirty="0"/>
              <a:t>[Defer discussion of draft adoption until after Presentations]</a:t>
            </a:r>
          </a:p>
        </p:txBody>
      </p:sp>
      <p:sp>
        <p:nvSpPr>
          <p:cNvPr id="4" name="Slide Number Placeholder 3">
            <a:extLst>
              <a:ext uri="{FF2B5EF4-FFF2-40B4-BE49-F238E27FC236}">
                <a16:creationId xmlns:a16="http://schemas.microsoft.com/office/drawing/2014/main" xmlns="" id="{ABFA9E4D-346C-4B1B-9B4B-60D52EB9B1CC}"/>
              </a:ext>
            </a:extLst>
          </p:cNvPr>
          <p:cNvSpPr>
            <a:spLocks noGrp="1"/>
          </p:cNvSpPr>
          <p:nvPr>
            <p:ph type="sldNum" sz="quarter" idx="2"/>
          </p:nvPr>
        </p:nvSpPr>
        <p:spPr/>
        <p:txBody>
          <a:bodyPr/>
          <a:lstStyle/>
          <a:p>
            <a:fld id="{86CB4B4D-7CA3-9044-876B-883B54F8677D}" type="slidenum">
              <a:rPr lang="en-US" smtClean="0"/>
              <a:t>9</a:t>
            </a:fld>
            <a:endParaRPr lang="en-US"/>
          </a:p>
        </p:txBody>
      </p:sp>
    </p:spTree>
    <p:extLst>
      <p:ext uri="{BB962C8B-B14F-4D97-AF65-F5344CB8AC3E}">
        <p14:creationId xmlns:p14="http://schemas.microsoft.com/office/powerpoint/2010/main" val="18379383"/>
      </p:ext>
    </p:extLst>
  </p:cSld>
  <p:clrMapOvr>
    <a:masterClrMapping/>
  </p:clrMapOvr>
  <p:transition spd="med"/>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Thème Offic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1512</TotalTime>
  <Words>797</Words>
  <Application>Microsoft Office PowerPoint</Application>
  <PresentationFormat>On-screen Show (4:3)</PresentationFormat>
  <Paragraphs>145</Paragraphs>
  <Slides>13</Slides>
  <Notes>3</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13</vt:i4>
      </vt:variant>
    </vt:vector>
  </HeadingPairs>
  <TitlesOfParts>
    <vt:vector size="21" baseType="lpstr">
      <vt:lpstr>Arial</vt:lpstr>
      <vt:lpstr>Noto Sans Symbols</vt:lpstr>
      <vt:lpstr>Arial Unicode MS</vt:lpstr>
      <vt:lpstr>Calibri Light</vt:lpstr>
      <vt:lpstr>Times New Roman</vt:lpstr>
      <vt:lpstr>Calibri</vt:lpstr>
      <vt:lpstr>Courier New</vt:lpstr>
      <vt:lpstr>Office Theme</vt:lpstr>
      <vt:lpstr>Reliable and Available Wireless</vt:lpstr>
      <vt:lpstr>Note Well</vt:lpstr>
      <vt:lpstr>Note Well - Policies https://ietf.org/policies </vt:lpstr>
      <vt:lpstr>Administrivia</vt:lpstr>
      <vt:lpstr>Agenda</vt:lpstr>
      <vt:lpstr>Milestones</vt:lpstr>
      <vt:lpstr>Draft adoption?</vt:lpstr>
      <vt:lpstr>Milestones and Charter</vt:lpstr>
      <vt:lpstr>Summary and Proposal</vt:lpstr>
      <vt:lpstr>OAM and DetNet</vt:lpstr>
      <vt:lpstr>Presentations on Drafts </vt:lpstr>
      <vt:lpstr>Additional drafts</vt:lpstr>
      <vt:lpstr>Discussion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Reliable Available Wireless</dc:title>
  <dc:creator>Schooler, Eve M</dc:creator>
  <cp:keywords>CTPClassification=CTP_NT</cp:keywords>
  <cp:lastModifiedBy>Rick Taylor</cp:lastModifiedBy>
  <cp:revision>109</cp:revision>
  <cp:lastPrinted>2020-03-24T04:00:21Z</cp:lastPrinted>
  <dcterms:created xsi:type="dcterms:W3CDTF">2020-03-23T05:52:50Z</dcterms:created>
  <dcterms:modified xsi:type="dcterms:W3CDTF">2020-07-30T07:57:00Z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itusGUID">
    <vt:lpwstr>5d10cc12-2ede-41eb-89e4-f21709bf41e8</vt:lpwstr>
  </property>
  <property fmtid="{D5CDD505-2E9C-101B-9397-08002B2CF9AE}" pid="3" name="CTP_TimeStamp">
    <vt:lpwstr>2020-07-30 05:46:14Z</vt:lpwstr>
  </property>
  <property fmtid="{D5CDD505-2E9C-101B-9397-08002B2CF9AE}" pid="4" name="CTP_BU">
    <vt:lpwstr>NA</vt:lpwstr>
  </property>
  <property fmtid="{D5CDD505-2E9C-101B-9397-08002B2CF9AE}" pid="5" name="CTP_IDSID">
    <vt:lpwstr>NA</vt:lpwstr>
  </property>
  <property fmtid="{D5CDD505-2E9C-101B-9397-08002B2CF9AE}" pid="6" name="CTP_WWID">
    <vt:lpwstr>NA</vt:lpwstr>
  </property>
  <property fmtid="{D5CDD505-2E9C-101B-9397-08002B2CF9AE}" pid="7" name="CTPClassification">
    <vt:lpwstr>CTP_NT</vt:lpwstr>
  </property>
</Properties>
</file>