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035" r:id="rId1"/>
  </p:sldMasterIdLst>
  <p:notesMasterIdLst>
    <p:notesMasterId r:id="rId5"/>
  </p:notesMasterIdLst>
  <p:sldIdLst>
    <p:sldId id="1542" r:id="rId2"/>
    <p:sldId id="1544" r:id="rId3"/>
    <p:sldId id="1545" r:id="rId4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4220A0"/>
    <a:srgbClr val="333333"/>
    <a:srgbClr val="8ABFC2"/>
    <a:srgbClr val="4B4B4B"/>
    <a:srgbClr val="7F7F7F"/>
    <a:srgbClr val="17FF54"/>
    <a:srgbClr val="8BB8DD"/>
    <a:srgbClr val="17BF73"/>
    <a:srgbClr val="DB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29" autoAdjust="0"/>
    <p:restoredTop sz="81130" autoAdjust="0"/>
  </p:normalViewPr>
  <p:slideViewPr>
    <p:cSldViewPr snapToGrid="0" snapToObjects="1">
      <p:cViewPr varScale="1">
        <p:scale>
          <a:sx n="99" d="100"/>
          <a:sy n="99" d="100"/>
        </p:scale>
        <p:origin x="456" y="39"/>
      </p:cViewPr>
      <p:guideLst>
        <p:guide orient="horz" pos="429"/>
        <p:guide pos="278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62" d="100"/>
          <a:sy n="62" d="100"/>
        </p:scale>
        <p:origin x="-2506" y="-77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5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3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58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81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1825625"/>
            <a:ext cx="1051286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18BF9C3C-0004-4145-8BE2-5FBA8C817AC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E36C0A-294F-44F6-BA19-CED8F50827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97" y="-47123"/>
            <a:ext cx="2991509" cy="150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70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89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6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DDED1-7DE7-4AC9-B496-5C16EA61A8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D92A-BCF8-48C5-BCB8-96BA19FD1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E1E69F-573B-4378-B794-0D342839FE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97" y="-47123"/>
            <a:ext cx="2991509" cy="150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711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7" name="Text Box 3"/>
          <p:cNvSpPr txBox="1">
            <a:spLocks noChangeArrowheads="1"/>
          </p:cNvSpPr>
          <p:nvPr userDrawn="1"/>
        </p:nvSpPr>
        <p:spPr bwMode="auto">
          <a:xfrm>
            <a:off x="202871" y="6356350"/>
            <a:ext cx="304306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9977" tIns="46788" rIns="89977" bIns="46788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>
                <a:cs typeface="Arial" panose="020B0604020202020204" pitchFamily="34" charset="0"/>
              </a:rPr>
              <a:t>RAW - IETF 108 – Virtual / Madrid</a:t>
            </a:r>
            <a:endParaRPr lang="en-US" altLang="en-US" sz="1400" dirty="0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67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45" r:id="rId3"/>
  </p:sldLayoutIdLst>
  <p:hf hdr="0" ftr="0" dt="0"/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3382C0-1403-46E4-AE67-1413ED79F1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72" y="-895010"/>
            <a:ext cx="13514941" cy="678019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3DBEB85-27D2-4732-9912-FF699003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983" y="2775831"/>
            <a:ext cx="10512862" cy="1147344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/>
              <a:t>RAW Technologies</a:t>
            </a:r>
            <a:endParaRPr lang="en-US" sz="6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3430C-E35F-43A3-ACE4-5A109C332AAC}"/>
              </a:ext>
            </a:extLst>
          </p:cNvPr>
          <p:cNvSpPr txBox="1"/>
          <p:nvPr/>
        </p:nvSpPr>
        <p:spPr>
          <a:xfrm>
            <a:off x="191434" y="5208091"/>
            <a:ext cx="5641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Presenter</a:t>
            </a:r>
            <a:r>
              <a:rPr lang="fr-FR" dirty="0"/>
              <a:t>: Pascal Thubert</a:t>
            </a:r>
          </a:p>
          <a:p>
            <a:endParaRPr lang="fr-FR" dirty="0"/>
          </a:p>
          <a:p>
            <a:r>
              <a:rPr lang="fr-FR" dirty="0" err="1"/>
              <a:t>Authors</a:t>
            </a:r>
            <a:r>
              <a:rPr lang="fr-FR" dirty="0"/>
              <a:t>: multiple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39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>
            <a:normAutofit/>
          </a:bodyPr>
          <a:lstStyle/>
          <a:p>
            <a:r>
              <a:rPr lang="en-US" altLang="en-US" sz="4400" dirty="0"/>
              <a:t>Why this draft?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75718" y="1798155"/>
            <a:ext cx="11557377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2800" dirty="0"/>
              <a:t>Illustrate Recent Progress in multiple radios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Parallel evolution towards time/frequency “resource blocks” / “RUs” / Timeslots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Increasing capabilities to schedule (towards determinism)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Better throughput and higher reliability for 1 hop, latency bounds</a:t>
            </a:r>
          </a:p>
          <a:p>
            <a:pPr marL="0" indent="0">
              <a:buNone/>
            </a:pPr>
            <a:r>
              <a:rPr lang="en-US" altLang="en-US" sz="2800" dirty="0">
                <a:solidFill>
                  <a:srgbClr val="422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Technologies elected by RAW to enable WG work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Wi-Fi 6 and beyond (IEEE Std 802.11ax / be)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IEEE Std 802.15.4 TSCH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3GPP 5G </a:t>
            </a:r>
            <a:r>
              <a:rPr lang="en-US" altLang="en-US" dirty="0">
                <a:highlight>
                  <a:srgbClr val="FFFF00"/>
                </a:highlight>
              </a:rPr>
              <a:t>(NEW SECTION!)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LDACS (Air-to-Ground and Air-to-Air plane communication)</a:t>
            </a:r>
          </a:p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A195F4-E55D-40B2-872E-306B1C34C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96D172-AB73-4637-8B93-45A0821335EB}"/>
              </a:ext>
            </a:extLst>
          </p:cNvPr>
          <p:cNvSpPr/>
          <p:nvPr/>
        </p:nvSpPr>
        <p:spPr>
          <a:xfrm>
            <a:off x="575718" y="1163318"/>
            <a:ext cx="8770413" cy="461665"/>
          </a:xfrm>
          <a:prstGeom prst="rect">
            <a:avLst/>
          </a:prstGeom>
          <a:solidFill>
            <a:schemeClr val="lt1">
              <a:alpha val="69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RAW needs an L3 abstraction for reliable and  available parallel paths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1431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>
            <a:normAutofit/>
          </a:bodyPr>
          <a:lstStyle/>
          <a:p>
            <a:r>
              <a:rPr lang="fr-FR" altLang="en-US" sz="4400" dirty="0"/>
              <a:t> Document </a:t>
            </a:r>
            <a:r>
              <a:rPr lang="fr-FR" altLang="en-US" sz="4400" dirty="0" err="1"/>
              <a:t>Status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54812" y="1033911"/>
            <a:ext cx="7501534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2800" dirty="0"/>
              <a:t>Common Format to introduced the technologies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Provenance and Documents </a:t>
            </a:r>
          </a:p>
          <a:p>
            <a:pPr marL="457063" lvl="1" indent="0">
              <a:buNone/>
            </a:pPr>
            <a:r>
              <a:rPr lang="en-US" altLang="en-US" dirty="0"/>
              <a:t>  (provides open standard references to the technology)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General Characteristics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Applicability to deterministic flows</a:t>
            </a:r>
          </a:p>
          <a:p>
            <a:pPr marL="0" indent="0">
              <a:buNone/>
            </a:pPr>
            <a:r>
              <a:rPr lang="en-US" altLang="en-US" sz="2800" dirty="0"/>
              <a:t>New Addition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5G (Janos new co-author)</a:t>
            </a:r>
          </a:p>
          <a:p>
            <a:pPr marL="0" indent="0">
              <a:buNone/>
            </a:pPr>
            <a:r>
              <a:rPr lang="en-US" altLang="en-US" sz="2800" dirty="0"/>
              <a:t>What’s next?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Editor feels ready to handover to the group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To chairs: adoption call?</a:t>
            </a:r>
          </a:p>
          <a:p>
            <a:pPr marL="457063" lvl="1" indent="0">
              <a:buNone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A195F4-E55D-40B2-872E-306B1C34C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-raw-technologies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FD7CD9-5471-4A40-8488-DCFF566D7D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4000"/>
          </a:blip>
          <a:srcRect l="69042" t="15429" r="6186" b="7706"/>
          <a:stretch/>
        </p:blipFill>
        <p:spPr>
          <a:xfrm>
            <a:off x="8040955" y="1157155"/>
            <a:ext cx="3182102" cy="555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14516</TotalTime>
  <Words>175</Words>
  <Application>Microsoft Office PowerPoint</Application>
  <PresentationFormat>Custom</PresentationFormat>
  <Paragraphs>35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RAW Technologies</vt:lpstr>
      <vt:lpstr>Why this draft?</vt:lpstr>
      <vt:lpstr> Document Status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</cp:lastModifiedBy>
  <cp:revision>1241</cp:revision>
  <dcterms:created xsi:type="dcterms:W3CDTF">2012-09-20T00:45:54Z</dcterms:created>
  <dcterms:modified xsi:type="dcterms:W3CDTF">2020-07-20T12:50:22Z</dcterms:modified>
</cp:coreProperties>
</file>