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6" r:id="rId2"/>
    <p:sldId id="257" r:id="rId3"/>
    <p:sldId id="258" r:id="rId4"/>
    <p:sldId id="259" r:id="rId5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3"/>
  </p:normalViewPr>
  <p:slideViewPr>
    <p:cSldViewPr snapToGrid="0" snapToObjects="1">
      <p:cViewPr varScale="1">
        <p:scale>
          <a:sx n="143" d="100"/>
          <a:sy n="143" d="100"/>
        </p:scale>
        <p:origin x="76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Shape 14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46" name="Shape 14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850B7-243E-B44C-91D9-EC504FD0DD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83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2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1050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992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942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936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37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38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39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0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1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49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43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4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5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6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7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8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56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50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1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2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3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4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5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63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57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8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9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0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1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2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70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64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5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6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7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8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9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77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71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2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3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4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5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6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84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78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79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0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1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2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3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91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85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6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7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8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89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0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1049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999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993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4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5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6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7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8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06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00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1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2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3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4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5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13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07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8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9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0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1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2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20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14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5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6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7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8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9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27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21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2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3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4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5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6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34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28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9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0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1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2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3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41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35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6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7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8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9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0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48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042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3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4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5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6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47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051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053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1054" name="Title Text"/>
          <p:cNvSpPr txBox="1">
            <a:spLocks noGrp="1"/>
          </p:cNvSpPr>
          <p:nvPr>
            <p:ph type="title"/>
          </p:nvPr>
        </p:nvSpPr>
        <p:spPr>
          <a:xfrm>
            <a:off x="457200" y="204786"/>
            <a:ext cx="3008435" cy="871539"/>
          </a:xfrm>
          <a:prstGeom prst="rect">
            <a:avLst/>
          </a:prstGeom>
        </p:spPr>
        <p:txBody>
          <a:bodyPr lIns="44450" tIns="44450" rIns="44450" bIns="44450" anchor="b"/>
          <a:lstStyle>
            <a:lvl1pPr algn="l" defTabSz="914400">
              <a:lnSpc>
                <a:spcPct val="90000"/>
              </a:lnSpc>
              <a:defRPr sz="15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055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537" y="204788"/>
            <a:ext cx="5111263" cy="4389836"/>
          </a:xfrm>
          <a:prstGeom prst="rect">
            <a:avLst/>
          </a:prstGeom>
        </p:spPr>
        <p:txBody>
          <a:bodyPr lIns="44450" tIns="44450" rIns="44450" bIns="44450"/>
          <a:lstStyle>
            <a:lvl1pPr marL="214313" indent="-214313" defTabSz="914400">
              <a:lnSpc>
                <a:spcPct val="90000"/>
              </a:lnSpc>
              <a:spcBef>
                <a:spcPts val="800"/>
              </a:spcBef>
              <a:buSzTx/>
              <a:buFont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214313" indent="128586" defTabSz="914400">
              <a:lnSpc>
                <a:spcPct val="90000"/>
              </a:lnSpc>
              <a:spcBef>
                <a:spcPts val="800"/>
              </a:spcBef>
              <a:buSzTx/>
              <a:buFont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2pPr>
            <a:lvl3pPr marL="214313" indent="471487" defTabSz="914400">
              <a:lnSpc>
                <a:spcPct val="90000"/>
              </a:lnSpc>
              <a:spcBef>
                <a:spcPts val="800"/>
              </a:spcBef>
              <a:buSzTx/>
              <a:buFont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3pPr>
            <a:lvl4pPr marL="214313" indent="814387" defTabSz="914400">
              <a:lnSpc>
                <a:spcPct val="90000"/>
              </a:lnSpc>
              <a:spcBef>
                <a:spcPts val="800"/>
              </a:spcBef>
              <a:buSzTx/>
              <a:buFont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4pPr>
            <a:lvl5pPr marL="214313" indent="1157287" defTabSz="914400">
              <a:lnSpc>
                <a:spcPct val="90000"/>
              </a:lnSpc>
              <a:spcBef>
                <a:spcPts val="800"/>
              </a:spcBef>
              <a:buSzTx/>
              <a:buFontTx/>
              <a:buNone/>
              <a:defRPr sz="24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6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200" y="1076326"/>
            <a:ext cx="3008435" cy="3518297"/>
          </a:xfrm>
          <a:prstGeom prst="rect">
            <a:avLst/>
          </a:prstGeom>
        </p:spPr>
        <p:txBody>
          <a:bodyPr lIns="44450" tIns="44450" rIns="44450" bIns="44450"/>
          <a:lstStyle/>
          <a:p>
            <a:pPr marL="0" indent="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0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0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1178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1120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1070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1064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65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66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67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68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69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77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071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2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3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4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5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6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84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078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9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0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1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2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3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91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085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6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7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8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9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0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98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092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3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4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5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6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7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05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099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0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1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2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3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4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12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106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7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8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9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0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1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19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113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4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5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6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7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8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1177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1127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1121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2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3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4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5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6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34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28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29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0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1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2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3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41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35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6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7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8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39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0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48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42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3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4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5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6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7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55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49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0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1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2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3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4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62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56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7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8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9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0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1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69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63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4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5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6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7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8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76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70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1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2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3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4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5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179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181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1182" name="Title Text"/>
          <p:cNvSpPr txBox="1">
            <a:spLocks noGrp="1"/>
          </p:cNvSpPr>
          <p:nvPr>
            <p:ph type="title"/>
          </p:nvPr>
        </p:nvSpPr>
        <p:spPr>
          <a:xfrm>
            <a:off x="1792165" y="3600450"/>
            <a:ext cx="5486401" cy="425054"/>
          </a:xfrm>
          <a:prstGeom prst="rect">
            <a:avLst/>
          </a:prstGeom>
        </p:spPr>
        <p:txBody>
          <a:bodyPr lIns="44450" tIns="44450" rIns="44450" bIns="44450" anchor="b"/>
          <a:lstStyle>
            <a:lvl1pPr algn="l" defTabSz="914400">
              <a:lnSpc>
                <a:spcPct val="90000"/>
              </a:lnSpc>
              <a:defRPr sz="15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1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165" y="459581"/>
            <a:ext cx="5486401" cy="30861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165" y="4025503"/>
            <a:ext cx="5486401" cy="603648"/>
          </a:xfrm>
          <a:prstGeom prst="rect">
            <a:avLst/>
          </a:prstGeom>
        </p:spPr>
        <p:txBody>
          <a:bodyPr lIns="44450" tIns="44450" rIns="44450" bIns="44450"/>
          <a:lstStyle>
            <a:lvl1pPr marL="0" indent="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1pPr>
            <a:lvl2pPr marL="0" indent="34290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2pPr>
            <a:lvl3pPr marL="0" indent="68580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3pPr>
            <a:lvl4pPr marL="0" indent="102870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4pPr>
            <a:lvl5pPr marL="0" indent="1371600" defTabSz="914400">
              <a:lnSpc>
                <a:spcPct val="90000"/>
              </a:lnSpc>
              <a:spcBef>
                <a:spcPts val="300"/>
              </a:spcBef>
              <a:buSzTx/>
              <a:buFontTx/>
              <a:buNone/>
              <a:defRPr sz="10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8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1306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1248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1198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1192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93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94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95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96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97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05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199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0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1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2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3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4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12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06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7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8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09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0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1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19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13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4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5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6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7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8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26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20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1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2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3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4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5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33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27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8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9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0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1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2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40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34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5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6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7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8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9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47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241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2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3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4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5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6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1305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1255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1249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0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1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2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3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4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62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56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7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8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9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0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1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69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63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4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5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6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7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68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76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70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1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2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3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4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5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83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77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8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79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0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1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2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90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84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5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6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7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8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9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97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91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2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3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4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5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6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04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98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9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00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01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02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03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307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309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1310" name="Title Text"/>
          <p:cNvSpPr txBox="1">
            <a:spLocks noGrp="1"/>
          </p:cNvSpPr>
          <p:nvPr>
            <p:ph type="title"/>
          </p:nvPr>
        </p:nvSpPr>
        <p:spPr>
          <a:xfrm>
            <a:off x="990600" y="457200"/>
            <a:ext cx="7162800" cy="85725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311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1485900"/>
            <a:ext cx="7162800" cy="3086100"/>
          </a:xfrm>
          <a:prstGeom prst="rect">
            <a:avLst/>
          </a:prstGeom>
        </p:spPr>
        <p:txBody>
          <a:bodyPr lIns="44450" tIns="44450" rIns="44450" bIns="44450"/>
          <a:lstStyle>
            <a:lvl1pPr marL="214313" indent="-214313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1pPr>
            <a:lvl2pPr marL="214313" indent="128586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2pPr>
            <a:lvl3pPr marL="214313" indent="4714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3pPr>
            <a:lvl4pPr marL="214313" indent="8143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4pPr>
            <a:lvl5pPr marL="214313" indent="11572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5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1433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1375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1325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1319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0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1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2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3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4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32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26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7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8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9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0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1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39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33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4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5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6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7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38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46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40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1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2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3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4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5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53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47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8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49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0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1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2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60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54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5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6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7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8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9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67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61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2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3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4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5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6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74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368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9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0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1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2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3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1432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1382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1376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7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8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9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0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1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89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383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4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5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6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7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8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96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390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1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2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3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4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5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03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397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8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9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0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1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2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10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04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5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6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7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8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09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17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11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2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3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4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5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6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24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18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19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0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1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2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3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31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25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6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7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8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9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30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434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436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1437" name="Title Text"/>
          <p:cNvSpPr txBox="1">
            <a:spLocks noGrp="1"/>
          </p:cNvSpPr>
          <p:nvPr>
            <p:ph type="title"/>
          </p:nvPr>
        </p:nvSpPr>
        <p:spPr>
          <a:xfrm>
            <a:off x="6362700" y="457200"/>
            <a:ext cx="1790700" cy="411480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438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457200"/>
            <a:ext cx="5231424" cy="4114800"/>
          </a:xfrm>
          <a:prstGeom prst="rect">
            <a:avLst/>
          </a:prstGeom>
        </p:spPr>
        <p:txBody>
          <a:bodyPr lIns="44450" tIns="44450" rIns="44450" bIns="44450"/>
          <a:lstStyle>
            <a:lvl1pPr marL="214313" indent="-214313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1pPr>
            <a:lvl2pPr marL="214313" indent="128586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2pPr>
            <a:lvl3pPr marL="214313" indent="4714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3pPr>
            <a:lvl4pPr marL="214313" indent="8143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4pPr>
            <a:lvl5pPr marL="214313" indent="11572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4040188" cy="47982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30" y="1151334"/>
            <a:ext cx="4041776" cy="47982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163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105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55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49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4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2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6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9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63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7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6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0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3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7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0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0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4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7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1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2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3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4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5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6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04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98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9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0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1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2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3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162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112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106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7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8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09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0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1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19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13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4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5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6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7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18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26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0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1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2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3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4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5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33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27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8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29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0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1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2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0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34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5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6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7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8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39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47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1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2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3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4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5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6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54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48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49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0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1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2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3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61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155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6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7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8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59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60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164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166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>
            <a:spLocks noGrp="1"/>
          </p:cNvSpPr>
          <p:nvPr>
            <p:ph type="title"/>
          </p:nvPr>
        </p:nvSpPr>
        <p:spPr>
          <a:xfrm>
            <a:off x="685800" y="1597819"/>
            <a:ext cx="7772400" cy="110252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6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44450" tIns="44450" rIns="44450" bIns="44450"/>
          <a:lstStyle>
            <a:lvl1pPr marL="0" indent="0" algn="ctr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1pPr>
            <a:lvl2pPr marL="0" indent="342900" algn="ctr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2pPr>
            <a:lvl3pPr marL="0" indent="685800" algn="ctr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3pPr>
            <a:lvl4pPr marL="0" indent="1028700" algn="ctr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4pPr>
            <a:lvl5pPr marL="0" indent="1371600" algn="ctr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2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290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232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182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176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7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8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9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0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1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89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83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4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5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6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7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88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196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90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1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2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3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4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5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03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197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8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99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0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1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2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10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204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5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6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7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8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09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17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211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2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3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4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5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6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24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218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19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0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1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2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3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31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225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6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7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8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29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0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289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239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233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4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5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6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7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38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46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40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1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2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3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4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5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53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47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8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49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0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1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2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60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54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5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6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7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8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59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67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61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2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3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4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5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6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74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68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69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0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1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2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3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81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75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6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7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8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79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0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288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282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3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4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5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6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287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291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293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294" name="Title Text"/>
          <p:cNvSpPr txBox="1">
            <a:spLocks noGrp="1"/>
          </p:cNvSpPr>
          <p:nvPr>
            <p:ph type="title"/>
          </p:nvPr>
        </p:nvSpPr>
        <p:spPr>
          <a:xfrm>
            <a:off x="990600" y="457200"/>
            <a:ext cx="7162800" cy="85725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295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1485900"/>
            <a:ext cx="7162800" cy="3086100"/>
          </a:xfrm>
          <a:prstGeom prst="rect">
            <a:avLst/>
          </a:prstGeom>
        </p:spPr>
        <p:txBody>
          <a:bodyPr lIns="44450" tIns="44450" rIns="44450" bIns="44450"/>
          <a:lstStyle>
            <a:lvl1pPr marL="214313" indent="-214313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1pPr>
            <a:lvl2pPr marL="214313" indent="128586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2pPr>
            <a:lvl3pPr marL="214313" indent="4714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3pPr>
            <a:lvl4pPr marL="214313" indent="8143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4pPr>
            <a:lvl5pPr marL="214313" indent="1157287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417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359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309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303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04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05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06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07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08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16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10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1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2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3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4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5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23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17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8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19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0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1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2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30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24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5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6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7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8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29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37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31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2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3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4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5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6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44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38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39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0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1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2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3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51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45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6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7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8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49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0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58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352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3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4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5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6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57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416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366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360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1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2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3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4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5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73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367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8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69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0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1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2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80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374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5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6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7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8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79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87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381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2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3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4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5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6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394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388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89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0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1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2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3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01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395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6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7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8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399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0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08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402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3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4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5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6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07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15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409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10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11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12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13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14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418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420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421" name="Title Text"/>
          <p:cNvSpPr txBox="1">
            <a:spLocks noGrp="1"/>
          </p:cNvSpPr>
          <p:nvPr>
            <p:ph type="title"/>
          </p:nvPr>
        </p:nvSpPr>
        <p:spPr>
          <a:xfrm>
            <a:off x="722435" y="3305176"/>
            <a:ext cx="7772401" cy="1021557"/>
          </a:xfrm>
          <a:prstGeom prst="rect">
            <a:avLst/>
          </a:prstGeom>
        </p:spPr>
        <p:txBody>
          <a:bodyPr lIns="44450" tIns="44450" rIns="44450" bIns="44450" anchor="t"/>
          <a:lstStyle>
            <a:lvl1pPr algn="l" defTabSz="914400">
              <a:lnSpc>
                <a:spcPct val="90000"/>
              </a:lnSpc>
              <a:defRPr sz="3000" b="1" cap="all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4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435" y="2180034"/>
            <a:ext cx="7772401" cy="1125141"/>
          </a:xfrm>
          <a:prstGeom prst="rect">
            <a:avLst/>
          </a:prstGeom>
        </p:spPr>
        <p:txBody>
          <a:bodyPr lIns="44450" tIns="44450" rIns="44450" bIns="44450" anchor="b"/>
          <a:lstStyle>
            <a:lvl1pPr marL="0" indent="0" defTabSz="914400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1500" b="1">
                <a:latin typeface="Arial"/>
                <a:ea typeface="Arial"/>
                <a:cs typeface="Arial"/>
                <a:sym typeface="Arial"/>
              </a:defRPr>
            </a:lvl1pPr>
            <a:lvl2pPr marL="0" indent="342900" defTabSz="914400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1500" b="1">
                <a:latin typeface="Arial"/>
                <a:ea typeface="Arial"/>
                <a:cs typeface="Arial"/>
                <a:sym typeface="Arial"/>
              </a:defRPr>
            </a:lvl2pPr>
            <a:lvl3pPr marL="0" indent="685800" defTabSz="914400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1500" b="1">
                <a:latin typeface="Arial"/>
                <a:ea typeface="Arial"/>
                <a:cs typeface="Arial"/>
                <a:sym typeface="Arial"/>
              </a:defRPr>
            </a:lvl3pPr>
            <a:lvl4pPr marL="0" indent="1028700" defTabSz="914400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1500" b="1">
                <a:latin typeface="Arial"/>
                <a:ea typeface="Arial"/>
                <a:cs typeface="Arial"/>
                <a:sym typeface="Arial"/>
              </a:defRPr>
            </a:lvl4pPr>
            <a:lvl5pPr marL="0" indent="1371600" defTabSz="914400">
              <a:lnSpc>
                <a:spcPct val="90000"/>
              </a:lnSpc>
              <a:spcBef>
                <a:spcPts val="500"/>
              </a:spcBef>
              <a:buSzTx/>
              <a:buFontTx/>
              <a:buNone/>
              <a:defRPr sz="15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544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486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436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430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1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2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3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4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5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43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37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8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39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0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1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2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50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44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5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6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7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8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49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57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51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2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3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4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5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6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64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58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59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0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1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2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3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71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65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6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7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8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69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0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78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72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3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4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5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6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77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485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479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0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1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2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3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4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543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493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487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8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89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0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1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2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00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494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5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6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7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8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499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07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01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2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3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4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5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6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14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08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09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0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1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2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3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21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15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6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7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8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19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0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28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22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3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4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5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6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27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35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29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0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1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2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3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4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42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536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7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8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39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40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41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545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547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548" name="Title Text"/>
          <p:cNvSpPr txBox="1">
            <a:spLocks noGrp="1"/>
          </p:cNvSpPr>
          <p:nvPr>
            <p:ph type="title"/>
          </p:nvPr>
        </p:nvSpPr>
        <p:spPr>
          <a:xfrm>
            <a:off x="990600" y="457200"/>
            <a:ext cx="7162800" cy="85725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54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90600" y="1485900"/>
            <a:ext cx="3511063" cy="3086100"/>
          </a:xfrm>
          <a:prstGeom prst="rect">
            <a:avLst/>
          </a:prstGeom>
        </p:spPr>
        <p:txBody>
          <a:bodyPr lIns="44450" tIns="44450" rIns="44450" bIns="44450"/>
          <a:lstStyle>
            <a:lvl1pPr marL="214313" indent="-214313" defTabSz="914400">
              <a:lnSpc>
                <a:spcPct val="90000"/>
              </a:lnSpc>
              <a:buSzTx/>
              <a:buFontTx/>
              <a:buNone/>
              <a:defRPr sz="2100" b="1">
                <a:latin typeface="Arial"/>
                <a:ea typeface="Arial"/>
                <a:cs typeface="Arial"/>
                <a:sym typeface="Arial"/>
              </a:defRPr>
            </a:lvl1pPr>
            <a:lvl2pPr marL="214313" indent="128586" defTabSz="914400">
              <a:lnSpc>
                <a:spcPct val="90000"/>
              </a:lnSpc>
              <a:buSzTx/>
              <a:buFontTx/>
              <a:buNone/>
              <a:defRPr sz="2100" b="1">
                <a:latin typeface="Arial"/>
                <a:ea typeface="Arial"/>
                <a:cs typeface="Arial"/>
                <a:sym typeface="Arial"/>
              </a:defRPr>
            </a:lvl2pPr>
            <a:lvl3pPr marL="214313" indent="471487" defTabSz="914400">
              <a:lnSpc>
                <a:spcPct val="90000"/>
              </a:lnSpc>
              <a:buSzTx/>
              <a:buFontTx/>
              <a:buNone/>
              <a:defRPr sz="2100" b="1">
                <a:latin typeface="Arial"/>
                <a:ea typeface="Arial"/>
                <a:cs typeface="Arial"/>
                <a:sym typeface="Arial"/>
              </a:defRPr>
            </a:lvl3pPr>
            <a:lvl4pPr marL="214313" indent="814387" defTabSz="914400">
              <a:lnSpc>
                <a:spcPct val="90000"/>
              </a:lnSpc>
              <a:buSzTx/>
              <a:buFontTx/>
              <a:buNone/>
              <a:defRPr sz="2100" b="1">
                <a:latin typeface="Arial"/>
                <a:ea typeface="Arial"/>
                <a:cs typeface="Arial"/>
                <a:sym typeface="Arial"/>
              </a:defRPr>
            </a:lvl4pPr>
            <a:lvl5pPr marL="214313" indent="1157287" defTabSz="914400">
              <a:lnSpc>
                <a:spcPct val="90000"/>
              </a:lnSpc>
              <a:buSzTx/>
              <a:buFontTx/>
              <a:buNone/>
              <a:defRPr sz="21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3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671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613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563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557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58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59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0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1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2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70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64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5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6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7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8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69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77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71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2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3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4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5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6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84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78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79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0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1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2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3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91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85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6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7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8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89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0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598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92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3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4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5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6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597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05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599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0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1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2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3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4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12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606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7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8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09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0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1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670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620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614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5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6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7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8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19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27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21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2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3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4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5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6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34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28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29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0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1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2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3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41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35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6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7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8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39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0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48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42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3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4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5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6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47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55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49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0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1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2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3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4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62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56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7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8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59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0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1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69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663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4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5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6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7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68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672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674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67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67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4040067" cy="479823"/>
          </a:xfrm>
          <a:prstGeom prst="rect">
            <a:avLst/>
          </a:prstGeom>
        </p:spPr>
        <p:txBody>
          <a:bodyPr lIns="44450" tIns="44450" rIns="44450" bIns="44450" anchor="b"/>
          <a:lstStyle>
            <a:lvl1pPr marL="0" indent="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1pPr>
            <a:lvl2pPr marL="0" indent="34290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2pPr>
            <a:lvl3pPr marL="0" indent="68580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3pPr>
            <a:lvl4pPr marL="0" indent="102870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4pPr>
            <a:lvl5pPr marL="0" indent="137160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269" y="1151334"/>
            <a:ext cx="4041531" cy="479823"/>
          </a:xfrm>
          <a:prstGeom prst="rect">
            <a:avLst/>
          </a:prstGeom>
        </p:spPr>
        <p:txBody>
          <a:bodyPr lIns="44450" tIns="44450" rIns="44450" bIns="44450" anchor="b"/>
          <a:lstStyle/>
          <a:p>
            <a:pPr marL="0" indent="0" defTabSz="914400">
              <a:lnSpc>
                <a:spcPct val="90000"/>
              </a:lnSpc>
              <a:spcBef>
                <a:spcPts val="600"/>
              </a:spcBef>
              <a:buSzTx/>
              <a:buFontTx/>
              <a:buNone/>
              <a:defRPr sz="1800" b="1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1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799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741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691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685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6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7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8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89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0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698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692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3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4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5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6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697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05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699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0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1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2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3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4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12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06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7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8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09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0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1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19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13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4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5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6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7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18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26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20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1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2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3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4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5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33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27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8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29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0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1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2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40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734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5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6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7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8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39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798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748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742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3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4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5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6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47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55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49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0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1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2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3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4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62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56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7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8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59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0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1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69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63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4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5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6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7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68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76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70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1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2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3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4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5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83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77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8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79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0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1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2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90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84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5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6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7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8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89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797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791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2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3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4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5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796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800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802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803" name="Title Text"/>
          <p:cNvSpPr txBox="1">
            <a:spLocks noGrp="1"/>
          </p:cNvSpPr>
          <p:nvPr>
            <p:ph type="title"/>
          </p:nvPr>
        </p:nvSpPr>
        <p:spPr>
          <a:xfrm>
            <a:off x="990600" y="457200"/>
            <a:ext cx="7162800" cy="857250"/>
          </a:xfrm>
          <a:prstGeom prst="rect">
            <a:avLst/>
          </a:prstGeom>
        </p:spPr>
        <p:txBody>
          <a:bodyPr lIns="44450" tIns="44450" rIns="44450" bIns="44450"/>
          <a:lstStyle>
            <a:lvl1pPr defTabSz="914400">
              <a:lnSpc>
                <a:spcPct val="90000"/>
              </a:lnSpc>
              <a:defRPr sz="27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8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7" name="Group 118"/>
          <p:cNvGrpSpPr/>
          <p:nvPr/>
        </p:nvGrpSpPr>
        <p:grpSpPr>
          <a:xfrm>
            <a:off x="70339" y="59532"/>
            <a:ext cx="8954966" cy="4980385"/>
            <a:chOff x="0" y="0"/>
            <a:chExt cx="8954965" cy="4980384"/>
          </a:xfrm>
        </p:grpSpPr>
        <p:grpSp>
          <p:nvGrpSpPr>
            <p:cNvPr id="925" name="Group 116"/>
            <p:cNvGrpSpPr/>
            <p:nvPr/>
          </p:nvGrpSpPr>
          <p:grpSpPr>
            <a:xfrm>
              <a:off x="0" y="-1"/>
              <a:ext cx="8954966" cy="4980386"/>
              <a:chOff x="0" y="0"/>
              <a:chExt cx="8954965" cy="4980384"/>
            </a:xfrm>
          </p:grpSpPr>
          <p:grpSp>
            <p:nvGrpSpPr>
              <p:cNvPr id="867" name="Group 58"/>
              <p:cNvGrpSpPr/>
              <p:nvPr/>
            </p:nvGrpSpPr>
            <p:grpSpPr>
              <a:xfrm>
                <a:off x="0" y="-1"/>
                <a:ext cx="1098535" cy="1215629"/>
                <a:chOff x="0" y="0"/>
                <a:chExt cx="1098534" cy="1215627"/>
              </a:xfrm>
            </p:grpSpPr>
            <p:grpSp>
              <p:nvGrpSpPr>
                <p:cNvPr id="817" name="Group 8"/>
                <p:cNvGrpSpPr/>
                <p:nvPr/>
              </p:nvGrpSpPr>
              <p:grpSpPr>
                <a:xfrm>
                  <a:off x="0" y="0"/>
                  <a:ext cx="1098535" cy="80962"/>
                  <a:chOff x="0" y="0"/>
                  <a:chExt cx="1098534" cy="80961"/>
                </a:xfrm>
              </p:grpSpPr>
              <p:sp>
                <p:nvSpPr>
                  <p:cNvPr id="811" name="Rectangle 2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2" name="Rectangle 3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3" name="Rectangle 4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4" name="Rectangle 5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5" name="Rectangle 6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6" name="Rectangle 7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24" name="Group 15"/>
                <p:cNvGrpSpPr/>
                <p:nvPr/>
              </p:nvGrpSpPr>
              <p:grpSpPr>
                <a:xfrm>
                  <a:off x="0" y="159543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18" name="Rectangle 9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19" name="Rectangle 10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0" name="Rectangle 11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1" name="Rectangle 12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2" name="Rectangle 13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3" name="Rectangle 14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31" name="Group 22"/>
                <p:cNvGrpSpPr/>
                <p:nvPr/>
              </p:nvGrpSpPr>
              <p:grpSpPr>
                <a:xfrm>
                  <a:off x="0" y="32265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25" name="Rectangle 16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6" name="Rectangle 17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7" name="Rectangle 18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8" name="Rectangle 19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29" name="Rectangle 20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0" name="Rectangle 21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38" name="Group 29"/>
                <p:cNvGrpSpPr/>
                <p:nvPr/>
              </p:nvGrpSpPr>
              <p:grpSpPr>
                <a:xfrm>
                  <a:off x="0" y="48577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32" name="Rectangle 23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3" name="Rectangle 24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4" name="Rectangle 25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5" name="Rectangle 26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6" name="Rectangle 27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37" name="Rectangle 28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45" name="Group 36"/>
                <p:cNvGrpSpPr/>
                <p:nvPr/>
              </p:nvGrpSpPr>
              <p:grpSpPr>
                <a:xfrm>
                  <a:off x="0" y="646509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39" name="Rectangle 30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0" name="Rectangle 31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1" name="Rectangle 32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2" name="Rectangle 33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3" name="Rectangle 34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4" name="Rectangle 35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52" name="Group 43"/>
                <p:cNvGrpSpPr/>
                <p:nvPr/>
              </p:nvGrpSpPr>
              <p:grpSpPr>
                <a:xfrm>
                  <a:off x="0" y="80962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46" name="Rectangle 37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7" name="Rectangle 38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8" name="Rectangle 39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49" name="Rectangle 40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0" name="Rectangle 41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1" name="Rectangle 42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59" name="Group 50"/>
                <p:cNvGrpSpPr/>
                <p:nvPr/>
              </p:nvGrpSpPr>
              <p:grpSpPr>
                <a:xfrm>
                  <a:off x="0" y="971550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53" name="Rectangle 44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4" name="Rectangle 45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5" name="Rectangle 46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6" name="Rectangle 47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7" name="Rectangle 48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58" name="Rectangle 49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66" name="Group 57"/>
                <p:cNvGrpSpPr/>
                <p:nvPr/>
              </p:nvGrpSpPr>
              <p:grpSpPr>
                <a:xfrm>
                  <a:off x="0" y="1134665"/>
                  <a:ext cx="1098535" cy="80963"/>
                  <a:chOff x="0" y="0"/>
                  <a:chExt cx="1098534" cy="80961"/>
                </a:xfrm>
              </p:grpSpPr>
              <p:sp>
                <p:nvSpPr>
                  <p:cNvPr id="860" name="Rectangle 51"/>
                  <p:cNvSpPr/>
                  <p:nvPr/>
                </p:nvSpPr>
                <p:spPr>
                  <a:xfrm>
                    <a:off x="0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1" name="Rectangle 52"/>
                  <p:cNvSpPr/>
                  <p:nvPr/>
                </p:nvSpPr>
                <p:spPr>
                  <a:xfrm>
                    <a:off x="20002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2" name="Rectangle 53"/>
                  <p:cNvSpPr/>
                  <p:nvPr/>
                </p:nvSpPr>
                <p:spPr>
                  <a:xfrm>
                    <a:off x="401632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3" name="Rectangle 54"/>
                  <p:cNvSpPr/>
                  <p:nvPr/>
                </p:nvSpPr>
                <p:spPr>
                  <a:xfrm>
                    <a:off x="60165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4" name="Rectangle 55"/>
                  <p:cNvSpPr/>
                  <p:nvPr/>
                </p:nvSpPr>
                <p:spPr>
                  <a:xfrm>
                    <a:off x="80167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5" name="Rectangle 56"/>
                  <p:cNvSpPr/>
                  <p:nvPr/>
                </p:nvSpPr>
                <p:spPr>
                  <a:xfrm>
                    <a:off x="100328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  <p:grpSp>
            <p:nvGrpSpPr>
              <p:cNvPr id="924" name="Group 115"/>
              <p:cNvGrpSpPr/>
              <p:nvPr/>
            </p:nvGrpSpPr>
            <p:grpSpPr>
              <a:xfrm>
                <a:off x="7858018" y="3764757"/>
                <a:ext cx="1096948" cy="1215628"/>
                <a:chOff x="0" y="0"/>
                <a:chExt cx="1096947" cy="1215627"/>
              </a:xfrm>
            </p:grpSpPr>
            <p:grpSp>
              <p:nvGrpSpPr>
                <p:cNvPr id="874" name="Group 65"/>
                <p:cNvGrpSpPr/>
                <p:nvPr/>
              </p:nvGrpSpPr>
              <p:grpSpPr>
                <a:xfrm>
                  <a:off x="-1" y="0"/>
                  <a:ext cx="1096949" cy="80962"/>
                  <a:chOff x="0" y="0"/>
                  <a:chExt cx="1096947" cy="80961"/>
                </a:xfrm>
              </p:grpSpPr>
              <p:sp>
                <p:nvSpPr>
                  <p:cNvPr id="868" name="Rectangle 59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69" name="Rectangle 60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0" name="Rectangle 61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1" name="Rectangle 62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2" name="Rectangle 63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3" name="Rectangle 64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DADADA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81" name="Group 72"/>
                <p:cNvGrpSpPr/>
                <p:nvPr/>
              </p:nvGrpSpPr>
              <p:grpSpPr>
                <a:xfrm>
                  <a:off x="-1" y="159543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875" name="Rectangle 66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6" name="Rectangle 67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7" name="Rectangle 68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8" name="Rectangle 69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79" name="Rectangle 70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0" name="Rectangle 71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88" name="Group 79"/>
                <p:cNvGrpSpPr/>
                <p:nvPr/>
              </p:nvGrpSpPr>
              <p:grpSpPr>
                <a:xfrm>
                  <a:off x="-1" y="32265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882" name="Rectangle 73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3" name="Rectangle 74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4" name="Rectangle 75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5" name="Rectangle 76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6" name="Rectangle 77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87" name="Rectangle 78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A1A1A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895" name="Group 86"/>
                <p:cNvGrpSpPr/>
                <p:nvPr/>
              </p:nvGrpSpPr>
              <p:grpSpPr>
                <a:xfrm>
                  <a:off x="-1" y="48577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889" name="Rectangle 80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0" name="Rectangle 81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1" name="Rectangle 82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2" name="Rectangle 83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3" name="Rectangle 84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4" name="Rectangle 85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919191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02" name="Group 93"/>
                <p:cNvGrpSpPr/>
                <p:nvPr/>
              </p:nvGrpSpPr>
              <p:grpSpPr>
                <a:xfrm>
                  <a:off x="-1" y="646509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896" name="Rectangle 87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7" name="Rectangle 88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8" name="Rectangle 89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899" name="Rectangle 90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0" name="Rectangle 91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1" name="Rectangle 92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67676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09" name="Group 100"/>
                <p:cNvGrpSpPr/>
                <p:nvPr/>
              </p:nvGrpSpPr>
              <p:grpSpPr>
                <a:xfrm>
                  <a:off x="-1" y="80962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903" name="Rectangle 94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4" name="Rectangle 95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5" name="Rectangle 96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6" name="Rectangle 97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7" name="Rectangle 98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08" name="Rectangle 99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474747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16" name="Group 107"/>
                <p:cNvGrpSpPr/>
                <p:nvPr/>
              </p:nvGrpSpPr>
              <p:grpSpPr>
                <a:xfrm>
                  <a:off x="-1" y="971550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910" name="Rectangle 101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1" name="Rectangle 102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2" name="Rectangle 103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3" name="Rectangle 104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4" name="Rectangle 105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5" name="Rectangle 106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33333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grpSp>
              <p:nvGrpSpPr>
                <p:cNvPr id="923" name="Group 114"/>
                <p:cNvGrpSpPr/>
                <p:nvPr/>
              </p:nvGrpSpPr>
              <p:grpSpPr>
                <a:xfrm>
                  <a:off x="-1" y="1134665"/>
                  <a:ext cx="1096949" cy="80963"/>
                  <a:chOff x="0" y="0"/>
                  <a:chExt cx="1096947" cy="80961"/>
                </a:xfrm>
              </p:grpSpPr>
              <p:sp>
                <p:nvSpPr>
                  <p:cNvPr id="917" name="Rectangle 108"/>
                  <p:cNvSpPr/>
                  <p:nvPr/>
                </p:nvSpPr>
                <p:spPr>
                  <a:xfrm>
                    <a:off x="-1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8" name="Rectangle 109"/>
                  <p:cNvSpPr/>
                  <p:nvPr/>
                </p:nvSpPr>
                <p:spPr>
                  <a:xfrm>
                    <a:off x="193672" y="0"/>
                    <a:ext cx="10001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19" name="Rectangle 110"/>
                  <p:cNvSpPr/>
                  <p:nvPr/>
                </p:nvSpPr>
                <p:spPr>
                  <a:xfrm>
                    <a:off x="400044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20" name="Rectangle 111"/>
                  <p:cNvSpPr/>
                  <p:nvPr/>
                </p:nvSpPr>
                <p:spPr>
                  <a:xfrm>
                    <a:off x="600066" y="0"/>
                    <a:ext cx="95249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21" name="Rectangle 112"/>
                  <p:cNvSpPr/>
                  <p:nvPr/>
                </p:nvSpPr>
                <p:spPr>
                  <a:xfrm>
                    <a:off x="80167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922" name="Rectangle 113"/>
                  <p:cNvSpPr/>
                  <p:nvPr/>
                </p:nvSpPr>
                <p:spPr>
                  <a:xfrm>
                    <a:off x="1003286" y="0"/>
                    <a:ext cx="93662" cy="80962"/>
                  </a:xfrm>
                  <a:prstGeom prst="rect">
                    <a:avLst/>
                  </a:prstGeom>
                  <a:solidFill>
                    <a:srgbClr val="232323"/>
                  </a:solidFill>
                  <a:ln w="12700" cap="flat">
                    <a:noFill/>
                    <a:miter lim="400000"/>
                  </a:ln>
                  <a:effectLst>
                    <a:outerShdw blurRad="63500" dist="53882" dir="2700000" rotWithShape="0">
                      <a:srgbClr val="000000">
                        <a:alpha val="74997"/>
                      </a:srgbClr>
                    </a:outerShdw>
                  </a:effectLst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defTabSz="685800">
                      <a:defRPr sz="1600" b="1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</p:grpSp>
        </p:grpSp>
        <p:sp>
          <p:nvSpPr>
            <p:cNvPr id="926" name="Rectangle 117"/>
            <p:cNvSpPr/>
            <p:nvPr/>
          </p:nvSpPr>
          <p:spPr>
            <a:xfrm>
              <a:off x="393694" y="302418"/>
              <a:ext cx="8216789" cy="44196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blurRad="63500" dist="71842" dir="2700000" rotWithShape="0">
                <a:srgbClr val="232323">
                  <a:alpha val="74997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685800">
                <a:defRPr sz="1600" b="1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928" name="Picture 121" descr="Picture 1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9" y="4245769"/>
            <a:ext cx="977411" cy="440532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2818" y="4769565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IETF Hackathon - &lt;Project name&gt;"/>
          <p:cNvSpPr txBox="1"/>
          <p:nvPr/>
        </p:nvSpPr>
        <p:spPr>
          <a:xfrm>
            <a:off x="3045582" y="4731544"/>
            <a:ext cx="1722585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535353"/>
                </a:solidFill>
              </a:defRPr>
            </a:lvl1pPr>
          </a:lstStyle>
          <a:p>
            <a:r>
              <a:rPr dirty="0"/>
              <a:t>IETF Hackathon </a:t>
            </a:r>
            <a:r>
              <a:rPr lang="en-GB" dirty="0"/>
              <a:t>–</a:t>
            </a:r>
            <a:r>
              <a:rPr dirty="0"/>
              <a:t> </a:t>
            </a:r>
            <a:r>
              <a:rPr lang="en-GB" dirty="0"/>
              <a:t>SUIT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ransition spd="med"/>
  <p:hf hdr="0" dt="0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28840" y="1306003"/>
            <a:ext cx="4086547" cy="1265748"/>
          </a:xfrm>
        </p:spPr>
        <p:txBody>
          <a:bodyPr anchor="b">
            <a:normAutofit/>
          </a:bodyPr>
          <a:lstStyle/>
          <a:p>
            <a:r>
              <a:rPr lang="en-US" sz="4000" dirty="0">
                <a:solidFill>
                  <a:schemeClr val="bg2"/>
                </a:solidFill>
              </a:rPr>
              <a:t>IETF Hackathon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28370" y="2827867"/>
            <a:ext cx="4087487" cy="1049887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SUIT July Hackathon &amp; IETF 108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2"/>
                </a:solidFill>
              </a:rPr>
              <a:t>July 13, 20-24, 2020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2"/>
                </a:solidFill>
              </a:rPr>
              <a:t>Online</a:t>
            </a:r>
            <a:endParaRPr lang="en-US" sz="1050" dirty="0">
              <a:solidFill>
                <a:schemeClr val="bg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9A28C-9F11-4042-934B-36E359B8301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4795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Hackathon Plan</a:t>
            </a:r>
          </a:p>
        </p:txBody>
      </p:sp>
      <p:sp>
        <p:nvSpPr>
          <p:cNvPr id="14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46099" y="1454150"/>
            <a:ext cx="8140701" cy="3567113"/>
          </a:xfrm>
          <a:prstGeom prst="rect">
            <a:avLst/>
          </a:prstGeom>
        </p:spPr>
        <p:txBody>
          <a:bodyPr/>
          <a:lstStyle/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SUIT manifest generator / examples</a:t>
            </a:r>
            <a:endParaRPr sz="1600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sz="1600" dirty="0"/>
              <a:t>draft-ietf-suit-manifest-09</a:t>
            </a:r>
            <a:endParaRPr sz="1600" dirty="0"/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sz="1600" dirty="0"/>
              <a:t>Add dependency example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sz="1600" dirty="0"/>
              <a:t>Optimize multiple component example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sz="1600" dirty="0"/>
              <a:t>Add payload encryption example</a:t>
            </a:r>
            <a:endParaRPr sz="1600" dirty="0"/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Update SUIT manifest generator with additional features</a:t>
            </a: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Update </a:t>
            </a:r>
            <a:r>
              <a:rPr lang="en-GB" sz="1600" dirty="0" err="1"/>
              <a:t>RIoT</a:t>
            </a:r>
            <a:r>
              <a:rPr lang="en-GB" sz="1600" dirty="0"/>
              <a:t> parser for draft-ietf-suit-manifest-07</a:t>
            </a: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Add support for HSS-LMS to SUIT parser</a:t>
            </a: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Add support for HSS-LMS to suit-manifest-generator</a:t>
            </a: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Add support for suit manifest to </a:t>
            </a:r>
            <a:r>
              <a:rPr lang="en-GB" sz="1600" dirty="0" err="1"/>
              <a:t>MCUBoot</a:t>
            </a:r>
            <a:endParaRPr lang="en-GB" sz="1600" dirty="0"/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sz="1600" dirty="0"/>
              <a:t>Create a SUIT + TEEP implementation </a:t>
            </a:r>
          </a:p>
          <a:p>
            <a:pPr marL="228600" indent="-228600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endParaRPr lang="en-GB" dirty="0"/>
          </a:p>
        </p:txBody>
      </p:sp>
      <p:sp>
        <p:nvSpPr>
          <p:cNvPr id="145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502739" y="4769565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got done</a:t>
            </a:r>
          </a:p>
        </p:txBody>
      </p:sp>
      <p:sp>
        <p:nvSpPr>
          <p:cNvPr id="14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57199" y="1200150"/>
            <a:ext cx="7940441" cy="356711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189186" indent="-189186">
              <a:lnSpc>
                <a:spcPct val="90000"/>
              </a:lnSpc>
              <a:spcBef>
                <a:spcPts val="500"/>
              </a:spcBef>
              <a:buFontTx/>
              <a:defRPr sz="2400"/>
            </a:pPr>
            <a:r>
              <a:rPr lang="en-GB" dirty="0"/>
              <a:t>Dependency support, example added</a:t>
            </a:r>
            <a:endParaRPr dirty="0"/>
          </a:p>
          <a:p>
            <a:pPr marL="646386" lvl="1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https://</a:t>
            </a:r>
            <a:r>
              <a:rPr lang="en-GB" dirty="0" err="1"/>
              <a:t>github.com</a:t>
            </a:r>
            <a:r>
              <a:rPr lang="en-GB" dirty="0"/>
              <a:t>/</a:t>
            </a:r>
            <a:r>
              <a:rPr lang="en-GB" dirty="0" err="1"/>
              <a:t>ARMmbed</a:t>
            </a:r>
            <a:r>
              <a:rPr lang="en-GB" dirty="0"/>
              <a:t>/suit-manifest-generator</a:t>
            </a:r>
          </a:p>
          <a:p>
            <a:pPr marL="205515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Multiple Component optimization</a:t>
            </a:r>
          </a:p>
          <a:p>
            <a:pPr marL="646386" lvl="1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Partially complete. More work needed.</a:t>
            </a:r>
          </a:p>
          <a:p>
            <a:pPr marL="205515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Partial multiple component handling</a:t>
            </a:r>
          </a:p>
          <a:p>
            <a:pPr marL="646386" lvl="1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New way of targeting multiple components discussed</a:t>
            </a:r>
          </a:p>
          <a:p>
            <a:pPr marL="205515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Updated </a:t>
            </a:r>
            <a:r>
              <a:rPr lang="en-GB" dirty="0" err="1"/>
              <a:t>RIoT</a:t>
            </a:r>
            <a:r>
              <a:rPr lang="en-GB" dirty="0"/>
              <a:t> parser to manifest-07 (Koen </a:t>
            </a:r>
            <a:r>
              <a:rPr lang="en-GB" dirty="0" err="1"/>
              <a:t>Zandberg</a:t>
            </a:r>
            <a:r>
              <a:rPr lang="en-GB" dirty="0"/>
              <a:t>)</a:t>
            </a:r>
          </a:p>
          <a:p>
            <a:pPr marL="205515" indent="-189186">
              <a:lnSpc>
                <a:spcPct val="90000"/>
              </a:lnSpc>
              <a:spcBef>
                <a:spcPts val="1500"/>
              </a:spcBef>
              <a:buFontTx/>
              <a:buChar char="•"/>
              <a:defRPr sz="2400"/>
            </a:pPr>
            <a:r>
              <a:rPr lang="en-GB" dirty="0"/>
              <a:t>Working SUIT+TEEP implementation (Yuichi </a:t>
            </a:r>
            <a:r>
              <a:rPr lang="en-GB" dirty="0" err="1"/>
              <a:t>Takita</a:t>
            </a:r>
            <a:r>
              <a:rPr lang="en-GB" dirty="0"/>
              <a:t>)</a:t>
            </a:r>
            <a:endParaRPr dirty="0"/>
          </a:p>
        </p:txBody>
      </p:sp>
      <p:sp>
        <p:nvSpPr>
          <p:cNvPr id="1458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502739" y="4769565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we learned</a:t>
            </a:r>
          </a:p>
        </p:txBody>
      </p:sp>
      <p:sp>
        <p:nvSpPr>
          <p:cNvPr id="14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20699" y="1530350"/>
            <a:ext cx="7243000" cy="30524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44929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dirty="0"/>
              <a:t>Multiple component handling needs an additional feature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dirty="0"/>
              <a:t>draft-ietf-suit-manifest-09 lacks a way to target some but not all components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dirty="0"/>
              <a:t>Proposed implementation to take to SUIT WG</a:t>
            </a:r>
          </a:p>
          <a:p>
            <a:pPr marL="244929" indent="-228600">
              <a:lnSpc>
                <a:spcPct val="90000"/>
              </a:lnSpc>
              <a:spcBef>
                <a:spcPts val="500"/>
              </a:spcBef>
              <a:buFontTx/>
              <a:buChar char="•"/>
              <a:defRPr sz="2400"/>
            </a:pPr>
            <a:r>
              <a:rPr lang="en-GB" dirty="0"/>
              <a:t>Need Dependency example</a:t>
            </a:r>
          </a:p>
        </p:txBody>
      </p:sp>
      <p:sp>
        <p:nvSpPr>
          <p:cNvPr id="1462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502739" y="4769565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8917</TotalTime>
  <Words>164</Words>
  <Application>Microsoft Macintosh PowerPoint</Application>
  <PresentationFormat>On-screen Show (16:9)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IETF Hackathon</vt:lpstr>
      <vt:lpstr>Hackathon Plan</vt:lpstr>
      <vt:lpstr>What got done</vt:lpstr>
      <vt:lpstr>What we learned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IETF Hackathon: SUIT</dc:title>
  <dc:subject/>
  <dc:creator/>
  <cp:keywords/>
  <dc:description/>
  <cp:lastModifiedBy>Brendan Moran</cp:lastModifiedBy>
  <cp:revision>19</cp:revision>
  <dcterms:modified xsi:type="dcterms:W3CDTF">2020-07-30T16:35:18Z</dcterms:modified>
  <cp:category/>
</cp:coreProperties>
</file>