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6"/>
  </p:notesMasterIdLst>
  <p:sldIdLst>
    <p:sldId id="256" r:id="rId2"/>
    <p:sldId id="260" r:id="rId3"/>
    <p:sldId id="261" r:id="rId4"/>
    <p:sldId id="262" r:id="rId5"/>
    <p:sldId id="263" r:id="rId6"/>
    <p:sldId id="269" r:id="rId7"/>
    <p:sldId id="270" r:id="rId8"/>
    <p:sldId id="273" r:id="rId9"/>
    <p:sldId id="275" r:id="rId10"/>
    <p:sldId id="271" r:id="rId11"/>
    <p:sldId id="274" r:id="rId12"/>
    <p:sldId id="272" r:id="rId13"/>
    <p:sldId id="264" r:id="rId14"/>
    <p:sldId id="265" r:id="rId1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673"/>
  </p:normalViewPr>
  <p:slideViewPr>
    <p:cSldViewPr snapToGrid="0" snapToObjects="1">
      <p:cViewPr varScale="1">
        <p:scale>
          <a:sx n="107" d="100"/>
          <a:sy n="107" d="100"/>
        </p:scale>
        <p:origin x="736"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8CDB78C-F606-7348-B944-3BDEE999DD4D}" type="datetimeFigureOut">
              <a:rPr lang="en-US" smtClean="0"/>
              <a:t>7/30/20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AB25BAE-EB6C-9845-85ED-3BA0F5211928}" type="slidenum">
              <a:rPr lang="en-US" smtClean="0"/>
              <a:t>‹#›</a:t>
            </a:fld>
            <a:endParaRPr lang="en-US"/>
          </a:p>
        </p:txBody>
      </p:sp>
    </p:spTree>
    <p:extLst>
      <p:ext uri="{BB962C8B-B14F-4D97-AF65-F5344CB8AC3E}">
        <p14:creationId xmlns:p14="http://schemas.microsoft.com/office/powerpoint/2010/main" val="116200796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03C33B-7092-9145-B75C-B5940C8AC682}"/>
              </a:ext>
            </a:extLst>
          </p:cNvPr>
          <p:cNvSpPr>
            <a:spLocks noGrp="1"/>
          </p:cNvSpPr>
          <p:nvPr>
            <p:ph type="ctrTitle"/>
          </p:nvPr>
        </p:nvSpPr>
        <p:spPr>
          <a:xfrm>
            <a:off x="1524000" y="1122363"/>
            <a:ext cx="9144000" cy="2387600"/>
          </a:xfrm>
        </p:spPr>
        <p:txBody>
          <a:bodyPr anchor="b"/>
          <a:lstStyle>
            <a:lvl1pPr algn="ctr">
              <a:defRPr sz="6000"/>
            </a:lvl1pPr>
          </a:lstStyle>
          <a:p>
            <a:r>
              <a:rPr lang="en-GB"/>
              <a:t>Click to edit Master title style</a:t>
            </a:r>
            <a:endParaRPr lang="en-US"/>
          </a:p>
        </p:txBody>
      </p:sp>
      <p:sp>
        <p:nvSpPr>
          <p:cNvPr id="3" name="Subtitle 2">
            <a:extLst>
              <a:ext uri="{FF2B5EF4-FFF2-40B4-BE49-F238E27FC236}">
                <a16:creationId xmlns:a16="http://schemas.microsoft.com/office/drawing/2014/main" id="{8014718E-A6B6-C74F-B8F6-18952807B346}"/>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GB"/>
              <a:t>Click to edit Master subtitle style</a:t>
            </a:r>
            <a:endParaRPr lang="en-US"/>
          </a:p>
        </p:txBody>
      </p:sp>
      <p:sp>
        <p:nvSpPr>
          <p:cNvPr id="4" name="Date Placeholder 3">
            <a:extLst>
              <a:ext uri="{FF2B5EF4-FFF2-40B4-BE49-F238E27FC236}">
                <a16:creationId xmlns:a16="http://schemas.microsoft.com/office/drawing/2014/main" id="{472B2A8E-C43D-F84B-AB81-1E025FBDB7FD}"/>
              </a:ext>
            </a:extLst>
          </p:cNvPr>
          <p:cNvSpPr>
            <a:spLocks noGrp="1"/>
          </p:cNvSpPr>
          <p:nvPr>
            <p:ph type="dt" sz="half" idx="10"/>
          </p:nvPr>
        </p:nvSpPr>
        <p:spPr/>
        <p:txBody>
          <a:bodyPr/>
          <a:lstStyle/>
          <a:p>
            <a:fld id="{DB391B18-F524-9B4C-A322-0978034686DB}" type="datetime1">
              <a:rPr lang="en-GB" smtClean="0"/>
              <a:t>30/07/2020</a:t>
            </a:fld>
            <a:endParaRPr lang="en-US"/>
          </a:p>
        </p:txBody>
      </p:sp>
      <p:sp>
        <p:nvSpPr>
          <p:cNvPr id="5" name="Footer Placeholder 4">
            <a:extLst>
              <a:ext uri="{FF2B5EF4-FFF2-40B4-BE49-F238E27FC236}">
                <a16:creationId xmlns:a16="http://schemas.microsoft.com/office/drawing/2014/main" id="{FCE05FC9-D388-7D48-8152-5E4D6D12510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0B39515-39BA-1744-BB36-9199ECA3D263}"/>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35118885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93D0ACA-28DD-634E-B15E-15EE5BC4DB36}"/>
              </a:ext>
            </a:extLst>
          </p:cNvPr>
          <p:cNvSpPr>
            <a:spLocks noGrp="1"/>
          </p:cNvSpPr>
          <p:nvPr>
            <p:ph type="title"/>
          </p:nvPr>
        </p:nvSpPr>
        <p:spPr/>
        <p:txBody>
          <a:bodyPr/>
          <a:lstStyle/>
          <a:p>
            <a:r>
              <a:rPr lang="en-GB"/>
              <a:t>Click to edit Master title style</a:t>
            </a:r>
            <a:endParaRPr lang="en-US"/>
          </a:p>
        </p:txBody>
      </p:sp>
      <p:sp>
        <p:nvSpPr>
          <p:cNvPr id="3" name="Vertical Text Placeholder 2">
            <a:extLst>
              <a:ext uri="{FF2B5EF4-FFF2-40B4-BE49-F238E27FC236}">
                <a16:creationId xmlns:a16="http://schemas.microsoft.com/office/drawing/2014/main" id="{8596D30A-CD40-8946-B56B-46CCA2AE335F}"/>
              </a:ext>
            </a:extLst>
          </p:cNvPr>
          <p:cNvSpPr>
            <a:spLocks noGrp="1"/>
          </p:cNvSpPr>
          <p:nvPr>
            <p:ph type="body" orient="vert" idx="1"/>
          </p:nvPr>
        </p:nvSpPr>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8346E233-C394-0546-B6DA-42160F5B105A}"/>
              </a:ext>
            </a:extLst>
          </p:cNvPr>
          <p:cNvSpPr>
            <a:spLocks noGrp="1"/>
          </p:cNvSpPr>
          <p:nvPr>
            <p:ph type="dt" sz="half" idx="10"/>
          </p:nvPr>
        </p:nvSpPr>
        <p:spPr/>
        <p:txBody>
          <a:bodyPr/>
          <a:lstStyle/>
          <a:p>
            <a:fld id="{09858D1C-366A-234C-91AE-B741E2B8D2E1}" type="datetime1">
              <a:rPr lang="en-GB" smtClean="0"/>
              <a:t>30/07/2020</a:t>
            </a:fld>
            <a:endParaRPr lang="en-US"/>
          </a:p>
        </p:txBody>
      </p:sp>
      <p:sp>
        <p:nvSpPr>
          <p:cNvPr id="5" name="Footer Placeholder 4">
            <a:extLst>
              <a:ext uri="{FF2B5EF4-FFF2-40B4-BE49-F238E27FC236}">
                <a16:creationId xmlns:a16="http://schemas.microsoft.com/office/drawing/2014/main" id="{A60355EC-C64A-A541-8423-FDFDAC16295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8DBBD4E-5CD1-1945-A5E5-3AD5F96CC300}"/>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36233752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0D11AD8-8AF5-664C-83F1-A4D9F6F996DF}"/>
              </a:ext>
            </a:extLst>
          </p:cNvPr>
          <p:cNvSpPr>
            <a:spLocks noGrp="1"/>
          </p:cNvSpPr>
          <p:nvPr>
            <p:ph type="title" orient="vert"/>
          </p:nvPr>
        </p:nvSpPr>
        <p:spPr>
          <a:xfrm>
            <a:off x="8724900" y="365125"/>
            <a:ext cx="2628900" cy="5811838"/>
          </a:xfrm>
        </p:spPr>
        <p:txBody>
          <a:bodyPr vert="eaVert"/>
          <a:lstStyle/>
          <a:p>
            <a:r>
              <a:rPr lang="en-GB"/>
              <a:t>Click to edit Master title style</a:t>
            </a:r>
            <a:endParaRPr lang="en-US"/>
          </a:p>
        </p:txBody>
      </p:sp>
      <p:sp>
        <p:nvSpPr>
          <p:cNvPr id="3" name="Vertical Text Placeholder 2">
            <a:extLst>
              <a:ext uri="{FF2B5EF4-FFF2-40B4-BE49-F238E27FC236}">
                <a16:creationId xmlns:a16="http://schemas.microsoft.com/office/drawing/2014/main" id="{711BFA2E-EAD8-1948-9A08-E70223F84B09}"/>
              </a:ext>
            </a:extLst>
          </p:cNvPr>
          <p:cNvSpPr>
            <a:spLocks noGrp="1"/>
          </p:cNvSpPr>
          <p:nvPr>
            <p:ph type="body" orient="vert" idx="1"/>
          </p:nvPr>
        </p:nvSpPr>
        <p:spPr>
          <a:xfrm>
            <a:off x="838200" y="365125"/>
            <a:ext cx="7734300" cy="5811838"/>
          </a:xfrm>
        </p:spPr>
        <p:txBody>
          <a:bodyPr vert="eaVert"/>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111B1142-4F54-AA41-AB83-E5FE6EAA4BFF}"/>
              </a:ext>
            </a:extLst>
          </p:cNvPr>
          <p:cNvSpPr>
            <a:spLocks noGrp="1"/>
          </p:cNvSpPr>
          <p:nvPr>
            <p:ph type="dt" sz="half" idx="10"/>
          </p:nvPr>
        </p:nvSpPr>
        <p:spPr/>
        <p:txBody>
          <a:bodyPr/>
          <a:lstStyle/>
          <a:p>
            <a:fld id="{4E3C940B-AA53-F240-AC02-0DB98117F3CB}" type="datetime1">
              <a:rPr lang="en-GB" smtClean="0"/>
              <a:t>30/07/2020</a:t>
            </a:fld>
            <a:endParaRPr lang="en-US"/>
          </a:p>
        </p:txBody>
      </p:sp>
      <p:sp>
        <p:nvSpPr>
          <p:cNvPr id="5" name="Footer Placeholder 4">
            <a:extLst>
              <a:ext uri="{FF2B5EF4-FFF2-40B4-BE49-F238E27FC236}">
                <a16:creationId xmlns:a16="http://schemas.microsoft.com/office/drawing/2014/main" id="{BFB0EA96-1244-874A-BC24-312443F8C257}"/>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C759AB3-CFAC-B947-A747-3CAE5DAA5026}"/>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166606868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E0B218-0771-7B44-B231-30BDD9B7EB50}"/>
              </a:ext>
            </a:extLst>
          </p:cNvPr>
          <p:cNvSpPr>
            <a:spLocks noGrp="1"/>
          </p:cNvSpPr>
          <p:nvPr>
            <p:ph type="title"/>
          </p:nvPr>
        </p:nvSpPr>
        <p:spPr/>
        <p:txBody>
          <a:bodyPr/>
          <a:lstStyle/>
          <a:p>
            <a:r>
              <a:rPr lang="en-GB"/>
              <a:t>Click to edit Master title style</a:t>
            </a:r>
            <a:endParaRPr lang="en-US"/>
          </a:p>
        </p:txBody>
      </p:sp>
      <p:sp>
        <p:nvSpPr>
          <p:cNvPr id="3" name="Content Placeholder 2">
            <a:extLst>
              <a:ext uri="{FF2B5EF4-FFF2-40B4-BE49-F238E27FC236}">
                <a16:creationId xmlns:a16="http://schemas.microsoft.com/office/drawing/2014/main" id="{5828ABE9-DF4E-C242-A7D9-63E8DFD63E94}"/>
              </a:ext>
            </a:extLst>
          </p:cNvPr>
          <p:cNvSpPr>
            <a:spLocks noGrp="1"/>
          </p:cNvSpPr>
          <p:nvPr>
            <p:ph idx="1"/>
          </p:nvPr>
        </p:nvSpPr>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BFF26D6F-3F0D-6F42-B758-D792D2049A6B}"/>
              </a:ext>
            </a:extLst>
          </p:cNvPr>
          <p:cNvSpPr>
            <a:spLocks noGrp="1"/>
          </p:cNvSpPr>
          <p:nvPr>
            <p:ph type="dt" sz="half" idx="10"/>
          </p:nvPr>
        </p:nvSpPr>
        <p:spPr/>
        <p:txBody>
          <a:bodyPr/>
          <a:lstStyle/>
          <a:p>
            <a:fld id="{F3E93D48-E97E-A44C-B5D1-2B7A346E4B0E}" type="datetime1">
              <a:rPr lang="en-GB" smtClean="0"/>
              <a:t>30/07/2020</a:t>
            </a:fld>
            <a:endParaRPr lang="en-US"/>
          </a:p>
        </p:txBody>
      </p:sp>
      <p:sp>
        <p:nvSpPr>
          <p:cNvPr id="5" name="Footer Placeholder 4">
            <a:extLst>
              <a:ext uri="{FF2B5EF4-FFF2-40B4-BE49-F238E27FC236}">
                <a16:creationId xmlns:a16="http://schemas.microsoft.com/office/drawing/2014/main" id="{035D401E-6030-A241-8747-20CA920598C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54075C5-5178-CA4B-B925-FBEA9DDFC022}"/>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23576529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8840BA-4F24-8047-B589-8DFE07CF6971}"/>
              </a:ext>
            </a:extLst>
          </p:cNvPr>
          <p:cNvSpPr>
            <a:spLocks noGrp="1"/>
          </p:cNvSpPr>
          <p:nvPr>
            <p:ph type="title"/>
          </p:nvPr>
        </p:nvSpPr>
        <p:spPr>
          <a:xfrm>
            <a:off x="831850" y="1709738"/>
            <a:ext cx="10515600" cy="2852737"/>
          </a:xfrm>
        </p:spPr>
        <p:txBody>
          <a:bodyPr anchor="b"/>
          <a:lstStyle>
            <a:lvl1pPr>
              <a:defRPr sz="6000"/>
            </a:lvl1pPr>
          </a:lstStyle>
          <a:p>
            <a:r>
              <a:rPr lang="en-GB"/>
              <a:t>Click to edit Master title style</a:t>
            </a:r>
            <a:endParaRPr lang="en-US"/>
          </a:p>
        </p:txBody>
      </p:sp>
      <p:sp>
        <p:nvSpPr>
          <p:cNvPr id="3" name="Text Placeholder 2">
            <a:extLst>
              <a:ext uri="{FF2B5EF4-FFF2-40B4-BE49-F238E27FC236}">
                <a16:creationId xmlns:a16="http://schemas.microsoft.com/office/drawing/2014/main" id="{F22C02E6-19CB-7A4B-BCC1-B6CDCE4AB11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GB"/>
              <a:t>Click to edit Master text styles</a:t>
            </a:r>
          </a:p>
        </p:txBody>
      </p:sp>
      <p:sp>
        <p:nvSpPr>
          <p:cNvPr id="4" name="Date Placeholder 3">
            <a:extLst>
              <a:ext uri="{FF2B5EF4-FFF2-40B4-BE49-F238E27FC236}">
                <a16:creationId xmlns:a16="http://schemas.microsoft.com/office/drawing/2014/main" id="{0E40808C-3C84-5143-A097-B29797DE5FB1}"/>
              </a:ext>
            </a:extLst>
          </p:cNvPr>
          <p:cNvSpPr>
            <a:spLocks noGrp="1"/>
          </p:cNvSpPr>
          <p:nvPr>
            <p:ph type="dt" sz="half" idx="10"/>
          </p:nvPr>
        </p:nvSpPr>
        <p:spPr/>
        <p:txBody>
          <a:bodyPr/>
          <a:lstStyle/>
          <a:p>
            <a:fld id="{95FCEAFC-8090-E048-B9DA-A933058BF3D7}" type="datetime1">
              <a:rPr lang="en-GB" smtClean="0"/>
              <a:t>30/07/2020</a:t>
            </a:fld>
            <a:endParaRPr lang="en-US"/>
          </a:p>
        </p:txBody>
      </p:sp>
      <p:sp>
        <p:nvSpPr>
          <p:cNvPr id="5" name="Footer Placeholder 4">
            <a:extLst>
              <a:ext uri="{FF2B5EF4-FFF2-40B4-BE49-F238E27FC236}">
                <a16:creationId xmlns:a16="http://schemas.microsoft.com/office/drawing/2014/main" id="{E80E762E-7274-FD4A-A2A1-8A953B53298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43F9158-F255-DC4B-8E5D-50B5693949E3}"/>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394272354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4DB45C-0A2C-1C4E-BFC9-CC2D4F536CB9}"/>
              </a:ext>
            </a:extLst>
          </p:cNvPr>
          <p:cNvSpPr>
            <a:spLocks noGrp="1"/>
          </p:cNvSpPr>
          <p:nvPr>
            <p:ph type="title"/>
          </p:nvPr>
        </p:nvSpPr>
        <p:spPr/>
        <p:txBody>
          <a:bodyPr/>
          <a:lstStyle/>
          <a:p>
            <a:r>
              <a:rPr lang="en-GB"/>
              <a:t>Click to edit Master title style</a:t>
            </a:r>
            <a:endParaRPr lang="en-US"/>
          </a:p>
        </p:txBody>
      </p:sp>
      <p:sp>
        <p:nvSpPr>
          <p:cNvPr id="3" name="Content Placeholder 2">
            <a:extLst>
              <a:ext uri="{FF2B5EF4-FFF2-40B4-BE49-F238E27FC236}">
                <a16:creationId xmlns:a16="http://schemas.microsoft.com/office/drawing/2014/main" id="{62E13F35-EEB3-3A49-B753-77820EA9FC5A}"/>
              </a:ext>
            </a:extLst>
          </p:cNvPr>
          <p:cNvSpPr>
            <a:spLocks noGrp="1"/>
          </p:cNvSpPr>
          <p:nvPr>
            <p:ph sz="half" idx="1"/>
          </p:nvPr>
        </p:nvSpPr>
        <p:spPr>
          <a:xfrm>
            <a:off x="838200" y="1825625"/>
            <a:ext cx="5181600" cy="435133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Content Placeholder 3">
            <a:extLst>
              <a:ext uri="{FF2B5EF4-FFF2-40B4-BE49-F238E27FC236}">
                <a16:creationId xmlns:a16="http://schemas.microsoft.com/office/drawing/2014/main" id="{63843864-ABC3-6140-AE60-634B44978780}"/>
              </a:ext>
            </a:extLst>
          </p:cNvPr>
          <p:cNvSpPr>
            <a:spLocks noGrp="1"/>
          </p:cNvSpPr>
          <p:nvPr>
            <p:ph sz="half" idx="2"/>
          </p:nvPr>
        </p:nvSpPr>
        <p:spPr>
          <a:xfrm>
            <a:off x="6172200" y="1825625"/>
            <a:ext cx="5181600" cy="435133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Date Placeholder 4">
            <a:extLst>
              <a:ext uri="{FF2B5EF4-FFF2-40B4-BE49-F238E27FC236}">
                <a16:creationId xmlns:a16="http://schemas.microsoft.com/office/drawing/2014/main" id="{8D4AFAEE-0927-F244-A4E7-F0AA10C2CECB}"/>
              </a:ext>
            </a:extLst>
          </p:cNvPr>
          <p:cNvSpPr>
            <a:spLocks noGrp="1"/>
          </p:cNvSpPr>
          <p:nvPr>
            <p:ph type="dt" sz="half" idx="10"/>
          </p:nvPr>
        </p:nvSpPr>
        <p:spPr/>
        <p:txBody>
          <a:bodyPr/>
          <a:lstStyle/>
          <a:p>
            <a:fld id="{7761C48D-CC01-3749-8DDF-9FBB150CE7D6}" type="datetime1">
              <a:rPr lang="en-GB" smtClean="0"/>
              <a:t>30/07/2020</a:t>
            </a:fld>
            <a:endParaRPr lang="en-US"/>
          </a:p>
        </p:txBody>
      </p:sp>
      <p:sp>
        <p:nvSpPr>
          <p:cNvPr id="6" name="Footer Placeholder 5">
            <a:extLst>
              <a:ext uri="{FF2B5EF4-FFF2-40B4-BE49-F238E27FC236}">
                <a16:creationId xmlns:a16="http://schemas.microsoft.com/office/drawing/2014/main" id="{5CD5BD6F-6BB1-DC44-81C7-C9BB238D222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D6BAC962-601F-EA41-A721-68012F1263F2}"/>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245155961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8CED4D-C407-AA44-97D0-A474FD5F1D59}"/>
              </a:ext>
            </a:extLst>
          </p:cNvPr>
          <p:cNvSpPr>
            <a:spLocks noGrp="1"/>
          </p:cNvSpPr>
          <p:nvPr>
            <p:ph type="title"/>
          </p:nvPr>
        </p:nvSpPr>
        <p:spPr>
          <a:xfrm>
            <a:off x="839788" y="365125"/>
            <a:ext cx="10515600" cy="1325563"/>
          </a:xfrm>
        </p:spPr>
        <p:txBody>
          <a:bodyPr/>
          <a:lstStyle/>
          <a:p>
            <a:r>
              <a:rPr lang="en-GB"/>
              <a:t>Click to edit Master title style</a:t>
            </a:r>
            <a:endParaRPr lang="en-US"/>
          </a:p>
        </p:txBody>
      </p:sp>
      <p:sp>
        <p:nvSpPr>
          <p:cNvPr id="3" name="Text Placeholder 2">
            <a:extLst>
              <a:ext uri="{FF2B5EF4-FFF2-40B4-BE49-F238E27FC236}">
                <a16:creationId xmlns:a16="http://schemas.microsoft.com/office/drawing/2014/main" id="{84456990-B5D6-0244-B605-4AB6A2585D9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4" name="Content Placeholder 3">
            <a:extLst>
              <a:ext uri="{FF2B5EF4-FFF2-40B4-BE49-F238E27FC236}">
                <a16:creationId xmlns:a16="http://schemas.microsoft.com/office/drawing/2014/main" id="{35880FFE-C036-954C-A1B8-6BF4419DE944}"/>
              </a:ext>
            </a:extLst>
          </p:cNvPr>
          <p:cNvSpPr>
            <a:spLocks noGrp="1"/>
          </p:cNvSpPr>
          <p:nvPr>
            <p:ph sz="half" idx="2"/>
          </p:nvPr>
        </p:nvSpPr>
        <p:spPr>
          <a:xfrm>
            <a:off x="839788" y="2505075"/>
            <a:ext cx="5157787" cy="368458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5" name="Text Placeholder 4">
            <a:extLst>
              <a:ext uri="{FF2B5EF4-FFF2-40B4-BE49-F238E27FC236}">
                <a16:creationId xmlns:a16="http://schemas.microsoft.com/office/drawing/2014/main" id="{B389CCFD-4F9D-B648-9A94-210DEF3051B5}"/>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a:t>Click to edit Master text styles</a:t>
            </a:r>
          </a:p>
        </p:txBody>
      </p:sp>
      <p:sp>
        <p:nvSpPr>
          <p:cNvPr id="6" name="Content Placeholder 5">
            <a:extLst>
              <a:ext uri="{FF2B5EF4-FFF2-40B4-BE49-F238E27FC236}">
                <a16:creationId xmlns:a16="http://schemas.microsoft.com/office/drawing/2014/main" id="{EEB795A8-C117-6646-A453-46B0D1FE4645}"/>
              </a:ext>
            </a:extLst>
          </p:cNvPr>
          <p:cNvSpPr>
            <a:spLocks noGrp="1"/>
          </p:cNvSpPr>
          <p:nvPr>
            <p:ph sz="quarter" idx="4"/>
          </p:nvPr>
        </p:nvSpPr>
        <p:spPr>
          <a:xfrm>
            <a:off x="6172200" y="2505075"/>
            <a:ext cx="5183188" cy="3684588"/>
          </a:xfrm>
        </p:spPr>
        <p:txBody>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7" name="Date Placeholder 6">
            <a:extLst>
              <a:ext uri="{FF2B5EF4-FFF2-40B4-BE49-F238E27FC236}">
                <a16:creationId xmlns:a16="http://schemas.microsoft.com/office/drawing/2014/main" id="{FBAF447F-6380-3A44-85EC-2B4D99BDFCE7}"/>
              </a:ext>
            </a:extLst>
          </p:cNvPr>
          <p:cNvSpPr>
            <a:spLocks noGrp="1"/>
          </p:cNvSpPr>
          <p:nvPr>
            <p:ph type="dt" sz="half" idx="10"/>
          </p:nvPr>
        </p:nvSpPr>
        <p:spPr/>
        <p:txBody>
          <a:bodyPr/>
          <a:lstStyle/>
          <a:p>
            <a:fld id="{8481F68F-E663-C741-9B9B-4EE891EE77A1}" type="datetime1">
              <a:rPr lang="en-GB" smtClean="0"/>
              <a:t>30/07/2020</a:t>
            </a:fld>
            <a:endParaRPr lang="en-US"/>
          </a:p>
        </p:txBody>
      </p:sp>
      <p:sp>
        <p:nvSpPr>
          <p:cNvPr id="8" name="Footer Placeholder 7">
            <a:extLst>
              <a:ext uri="{FF2B5EF4-FFF2-40B4-BE49-F238E27FC236}">
                <a16:creationId xmlns:a16="http://schemas.microsoft.com/office/drawing/2014/main" id="{D6A5928A-DC3C-6D49-ADB7-DCFE20AE3119}"/>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5046EE53-AFC1-C143-B500-49BEDE55C50E}"/>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1308905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4E6445-5B30-5F43-9859-B76580EDE292}"/>
              </a:ext>
            </a:extLst>
          </p:cNvPr>
          <p:cNvSpPr>
            <a:spLocks noGrp="1"/>
          </p:cNvSpPr>
          <p:nvPr>
            <p:ph type="title"/>
          </p:nvPr>
        </p:nvSpPr>
        <p:spPr/>
        <p:txBody>
          <a:bodyPr/>
          <a:lstStyle/>
          <a:p>
            <a:r>
              <a:rPr lang="en-GB"/>
              <a:t>Click to edit Master title style</a:t>
            </a:r>
            <a:endParaRPr lang="en-US"/>
          </a:p>
        </p:txBody>
      </p:sp>
      <p:sp>
        <p:nvSpPr>
          <p:cNvPr id="3" name="Date Placeholder 2">
            <a:extLst>
              <a:ext uri="{FF2B5EF4-FFF2-40B4-BE49-F238E27FC236}">
                <a16:creationId xmlns:a16="http://schemas.microsoft.com/office/drawing/2014/main" id="{84E93218-BE33-A945-B549-493F5F8C0FCC}"/>
              </a:ext>
            </a:extLst>
          </p:cNvPr>
          <p:cNvSpPr>
            <a:spLocks noGrp="1"/>
          </p:cNvSpPr>
          <p:nvPr>
            <p:ph type="dt" sz="half" idx="10"/>
          </p:nvPr>
        </p:nvSpPr>
        <p:spPr/>
        <p:txBody>
          <a:bodyPr/>
          <a:lstStyle/>
          <a:p>
            <a:fld id="{0276B983-BF0C-C146-AA3E-B1C3A4BEAFE8}" type="datetime1">
              <a:rPr lang="en-GB" smtClean="0"/>
              <a:t>30/07/2020</a:t>
            </a:fld>
            <a:endParaRPr lang="en-US"/>
          </a:p>
        </p:txBody>
      </p:sp>
      <p:sp>
        <p:nvSpPr>
          <p:cNvPr id="4" name="Footer Placeholder 3">
            <a:extLst>
              <a:ext uri="{FF2B5EF4-FFF2-40B4-BE49-F238E27FC236}">
                <a16:creationId xmlns:a16="http://schemas.microsoft.com/office/drawing/2014/main" id="{76630A06-7B1C-E54B-89EF-CED06A9EDA3C}"/>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97EA71B-8E03-4F40-BA65-86E25B822710}"/>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9080915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003367B-D128-AE47-A38F-318822B70D00}"/>
              </a:ext>
            </a:extLst>
          </p:cNvPr>
          <p:cNvSpPr>
            <a:spLocks noGrp="1"/>
          </p:cNvSpPr>
          <p:nvPr>
            <p:ph type="dt" sz="half" idx="10"/>
          </p:nvPr>
        </p:nvSpPr>
        <p:spPr/>
        <p:txBody>
          <a:bodyPr/>
          <a:lstStyle/>
          <a:p>
            <a:fld id="{38D44405-A774-4547-8143-F6DFDC8573FA}" type="datetime1">
              <a:rPr lang="en-GB" smtClean="0"/>
              <a:t>30/07/2020</a:t>
            </a:fld>
            <a:endParaRPr lang="en-US"/>
          </a:p>
        </p:txBody>
      </p:sp>
      <p:sp>
        <p:nvSpPr>
          <p:cNvPr id="3" name="Footer Placeholder 2">
            <a:extLst>
              <a:ext uri="{FF2B5EF4-FFF2-40B4-BE49-F238E27FC236}">
                <a16:creationId xmlns:a16="http://schemas.microsoft.com/office/drawing/2014/main" id="{3ABBA785-963D-A741-B089-66FECC028EF2}"/>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F7E58578-1B60-BE45-B789-0F23B8AB2669}"/>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12299156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768E79-71E6-2A46-8D38-C369A05F6186}"/>
              </a:ext>
            </a:extLst>
          </p:cNvPr>
          <p:cNvSpPr>
            <a:spLocks noGrp="1"/>
          </p:cNvSpPr>
          <p:nvPr>
            <p:ph type="title"/>
          </p:nvPr>
        </p:nvSpPr>
        <p:spPr>
          <a:xfrm>
            <a:off x="839788" y="457200"/>
            <a:ext cx="3932237" cy="1600200"/>
          </a:xfrm>
        </p:spPr>
        <p:txBody>
          <a:bodyPr anchor="b"/>
          <a:lstStyle>
            <a:lvl1pPr>
              <a:defRPr sz="3200"/>
            </a:lvl1pPr>
          </a:lstStyle>
          <a:p>
            <a:r>
              <a:rPr lang="en-GB"/>
              <a:t>Click to edit Master title style</a:t>
            </a:r>
            <a:endParaRPr lang="en-US"/>
          </a:p>
        </p:txBody>
      </p:sp>
      <p:sp>
        <p:nvSpPr>
          <p:cNvPr id="3" name="Content Placeholder 2">
            <a:extLst>
              <a:ext uri="{FF2B5EF4-FFF2-40B4-BE49-F238E27FC236}">
                <a16:creationId xmlns:a16="http://schemas.microsoft.com/office/drawing/2014/main" id="{83EAA938-54D5-FF47-A58E-1FBE22A0A82F}"/>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Text Placeholder 3">
            <a:extLst>
              <a:ext uri="{FF2B5EF4-FFF2-40B4-BE49-F238E27FC236}">
                <a16:creationId xmlns:a16="http://schemas.microsoft.com/office/drawing/2014/main" id="{412497B9-6C66-964C-B58E-7173B508B28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a:extLst>
              <a:ext uri="{FF2B5EF4-FFF2-40B4-BE49-F238E27FC236}">
                <a16:creationId xmlns:a16="http://schemas.microsoft.com/office/drawing/2014/main" id="{47B10CCE-9F6B-E441-AAB3-83700256F662}"/>
              </a:ext>
            </a:extLst>
          </p:cNvPr>
          <p:cNvSpPr>
            <a:spLocks noGrp="1"/>
          </p:cNvSpPr>
          <p:nvPr>
            <p:ph type="dt" sz="half" idx="10"/>
          </p:nvPr>
        </p:nvSpPr>
        <p:spPr/>
        <p:txBody>
          <a:bodyPr/>
          <a:lstStyle/>
          <a:p>
            <a:fld id="{4A3353DD-EFF7-6140-8880-935EBB782704}" type="datetime1">
              <a:rPr lang="en-GB" smtClean="0"/>
              <a:t>30/07/2020</a:t>
            </a:fld>
            <a:endParaRPr lang="en-US"/>
          </a:p>
        </p:txBody>
      </p:sp>
      <p:sp>
        <p:nvSpPr>
          <p:cNvPr id="6" name="Footer Placeholder 5">
            <a:extLst>
              <a:ext uri="{FF2B5EF4-FFF2-40B4-BE49-F238E27FC236}">
                <a16:creationId xmlns:a16="http://schemas.microsoft.com/office/drawing/2014/main" id="{C4F2B464-DC99-EF4E-9D41-8C0CEC7AAC2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271EF75-212E-854A-AD20-C2895D08FF17}"/>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19265172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41A169-89AE-EB47-A14B-4F8B2A3BC926}"/>
              </a:ext>
            </a:extLst>
          </p:cNvPr>
          <p:cNvSpPr>
            <a:spLocks noGrp="1"/>
          </p:cNvSpPr>
          <p:nvPr>
            <p:ph type="title"/>
          </p:nvPr>
        </p:nvSpPr>
        <p:spPr>
          <a:xfrm>
            <a:off x="839788" y="457200"/>
            <a:ext cx="3932237" cy="1600200"/>
          </a:xfrm>
        </p:spPr>
        <p:txBody>
          <a:bodyPr anchor="b"/>
          <a:lstStyle>
            <a:lvl1pPr>
              <a:defRPr sz="3200"/>
            </a:lvl1pPr>
          </a:lstStyle>
          <a:p>
            <a:r>
              <a:rPr lang="en-GB"/>
              <a:t>Click to edit Master title style</a:t>
            </a:r>
            <a:endParaRPr lang="en-US"/>
          </a:p>
        </p:txBody>
      </p:sp>
      <p:sp>
        <p:nvSpPr>
          <p:cNvPr id="3" name="Picture Placeholder 2">
            <a:extLst>
              <a:ext uri="{FF2B5EF4-FFF2-40B4-BE49-F238E27FC236}">
                <a16:creationId xmlns:a16="http://schemas.microsoft.com/office/drawing/2014/main" id="{7B403CB6-CBF5-5248-A1FB-0000D3DEF04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ED1192C-64F6-2649-812B-C176C2A1218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GB"/>
              <a:t>Click to edit Master text styles</a:t>
            </a:r>
          </a:p>
        </p:txBody>
      </p:sp>
      <p:sp>
        <p:nvSpPr>
          <p:cNvPr id="5" name="Date Placeholder 4">
            <a:extLst>
              <a:ext uri="{FF2B5EF4-FFF2-40B4-BE49-F238E27FC236}">
                <a16:creationId xmlns:a16="http://schemas.microsoft.com/office/drawing/2014/main" id="{76ECCCBE-157B-FA4C-8C03-AFC1E25B5508}"/>
              </a:ext>
            </a:extLst>
          </p:cNvPr>
          <p:cNvSpPr>
            <a:spLocks noGrp="1"/>
          </p:cNvSpPr>
          <p:nvPr>
            <p:ph type="dt" sz="half" idx="10"/>
          </p:nvPr>
        </p:nvSpPr>
        <p:spPr/>
        <p:txBody>
          <a:bodyPr/>
          <a:lstStyle/>
          <a:p>
            <a:fld id="{3690955C-6B15-E445-A30D-6D73A18982E2}" type="datetime1">
              <a:rPr lang="en-GB" smtClean="0"/>
              <a:t>30/07/2020</a:t>
            </a:fld>
            <a:endParaRPr lang="en-US"/>
          </a:p>
        </p:txBody>
      </p:sp>
      <p:sp>
        <p:nvSpPr>
          <p:cNvPr id="6" name="Footer Placeholder 5">
            <a:extLst>
              <a:ext uri="{FF2B5EF4-FFF2-40B4-BE49-F238E27FC236}">
                <a16:creationId xmlns:a16="http://schemas.microsoft.com/office/drawing/2014/main" id="{DAB85B69-2987-ED4C-94F5-F1F0142BD1C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F24E652-C5EC-6A4E-A678-9FB3A9B20ADC}"/>
              </a:ext>
            </a:extLst>
          </p:cNvPr>
          <p:cNvSpPr>
            <a:spLocks noGrp="1"/>
          </p:cNvSpPr>
          <p:nvPr>
            <p:ph type="sldNum" sz="quarter" idx="12"/>
          </p:nvPr>
        </p:nvSpPr>
        <p:spPr/>
        <p:txBody>
          <a:bodyPr/>
          <a:lstStyle/>
          <a:p>
            <a:fld id="{F30149F8-367A-124C-A147-F6C768FB6ECB}" type="slidenum">
              <a:rPr lang="en-US" smtClean="0"/>
              <a:t>‹#›</a:t>
            </a:fld>
            <a:endParaRPr lang="en-US"/>
          </a:p>
        </p:txBody>
      </p:sp>
    </p:spTree>
    <p:extLst>
      <p:ext uri="{BB962C8B-B14F-4D97-AF65-F5344CB8AC3E}">
        <p14:creationId xmlns:p14="http://schemas.microsoft.com/office/powerpoint/2010/main" val="10027123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E2F21FAF-05F2-0448-8EEA-5752779CF5B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GB"/>
              <a:t>Click to edit Master title style</a:t>
            </a:r>
            <a:endParaRPr lang="en-US"/>
          </a:p>
        </p:txBody>
      </p:sp>
      <p:sp>
        <p:nvSpPr>
          <p:cNvPr id="3" name="Text Placeholder 2">
            <a:extLst>
              <a:ext uri="{FF2B5EF4-FFF2-40B4-BE49-F238E27FC236}">
                <a16:creationId xmlns:a16="http://schemas.microsoft.com/office/drawing/2014/main" id="{6424D2A4-00CB-194B-A64D-73C1ECBEB934}"/>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endParaRPr lang="en-US"/>
          </a:p>
        </p:txBody>
      </p:sp>
      <p:sp>
        <p:nvSpPr>
          <p:cNvPr id="4" name="Date Placeholder 3">
            <a:extLst>
              <a:ext uri="{FF2B5EF4-FFF2-40B4-BE49-F238E27FC236}">
                <a16:creationId xmlns:a16="http://schemas.microsoft.com/office/drawing/2014/main" id="{B1C62652-7639-2E42-B7D1-BA620541D5C4}"/>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89EFB1D-4FEA-B344-887B-04CE39E5A04B}" type="datetime1">
              <a:rPr lang="en-GB" smtClean="0"/>
              <a:t>30/07/2020</a:t>
            </a:fld>
            <a:endParaRPr lang="en-US"/>
          </a:p>
        </p:txBody>
      </p:sp>
      <p:sp>
        <p:nvSpPr>
          <p:cNvPr id="5" name="Footer Placeholder 4">
            <a:extLst>
              <a:ext uri="{FF2B5EF4-FFF2-40B4-BE49-F238E27FC236}">
                <a16:creationId xmlns:a16="http://schemas.microsoft.com/office/drawing/2014/main" id="{768FFD37-E00A-344E-AF3F-F350A0FC773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05B65B24-F9FF-E646-AD00-7ABB6C97DF0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30149F8-367A-124C-A147-F6C768FB6ECB}" type="slidenum">
              <a:rPr lang="en-US" smtClean="0"/>
              <a:t>‹#›</a:t>
            </a:fld>
            <a:endParaRPr lang="en-US"/>
          </a:p>
        </p:txBody>
      </p:sp>
    </p:spTree>
    <p:extLst>
      <p:ext uri="{BB962C8B-B14F-4D97-AF65-F5344CB8AC3E}">
        <p14:creationId xmlns:p14="http://schemas.microsoft.com/office/powerpoint/2010/main" val="284239739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55273F5-CF3C-A54A-B1C0-FF37F353E6D5}"/>
              </a:ext>
            </a:extLst>
          </p:cNvPr>
          <p:cNvSpPr>
            <a:spLocks noGrp="1"/>
          </p:cNvSpPr>
          <p:nvPr>
            <p:ph type="ctrTitle"/>
          </p:nvPr>
        </p:nvSpPr>
        <p:spPr/>
        <p:txBody>
          <a:bodyPr/>
          <a:lstStyle/>
          <a:p>
            <a:r>
              <a:rPr lang="en-US" dirty="0"/>
              <a:t>draft-ietf-suit-manifest-09</a:t>
            </a:r>
          </a:p>
        </p:txBody>
      </p:sp>
      <p:sp>
        <p:nvSpPr>
          <p:cNvPr id="3" name="Subtitle 2">
            <a:extLst>
              <a:ext uri="{FF2B5EF4-FFF2-40B4-BE49-F238E27FC236}">
                <a16:creationId xmlns:a16="http://schemas.microsoft.com/office/drawing/2014/main" id="{2DA5D616-82FE-C64D-ADF9-D89740079A3A}"/>
              </a:ext>
            </a:extLst>
          </p:cNvPr>
          <p:cNvSpPr>
            <a:spLocks noGrp="1"/>
          </p:cNvSpPr>
          <p:nvPr>
            <p:ph type="subTitle" idx="1"/>
          </p:nvPr>
        </p:nvSpPr>
        <p:spPr/>
        <p:txBody>
          <a:bodyPr/>
          <a:lstStyle/>
          <a:p>
            <a:endParaRPr lang="en-US"/>
          </a:p>
        </p:txBody>
      </p:sp>
      <p:sp>
        <p:nvSpPr>
          <p:cNvPr id="4" name="Slide Number Placeholder 3">
            <a:extLst>
              <a:ext uri="{FF2B5EF4-FFF2-40B4-BE49-F238E27FC236}">
                <a16:creationId xmlns:a16="http://schemas.microsoft.com/office/drawing/2014/main" id="{F7D85E46-0840-2F4A-A052-C3814B214F75}"/>
              </a:ext>
            </a:extLst>
          </p:cNvPr>
          <p:cNvSpPr>
            <a:spLocks noGrp="1"/>
          </p:cNvSpPr>
          <p:nvPr>
            <p:ph type="sldNum" sz="quarter" idx="12"/>
          </p:nvPr>
        </p:nvSpPr>
        <p:spPr/>
        <p:txBody>
          <a:bodyPr/>
          <a:lstStyle/>
          <a:p>
            <a:fld id="{F30149F8-367A-124C-A147-F6C768FB6ECB}" type="slidenum">
              <a:rPr lang="en-US" smtClean="0"/>
              <a:t>1</a:t>
            </a:fld>
            <a:endParaRPr lang="en-US"/>
          </a:p>
        </p:txBody>
      </p:sp>
    </p:spTree>
    <p:extLst>
      <p:ext uri="{BB962C8B-B14F-4D97-AF65-F5344CB8AC3E}">
        <p14:creationId xmlns:p14="http://schemas.microsoft.com/office/powerpoint/2010/main" val="299761948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6DBCD1-4E89-274D-BF73-BBA6A110D63E}"/>
              </a:ext>
            </a:extLst>
          </p:cNvPr>
          <p:cNvSpPr>
            <a:spLocks noGrp="1"/>
          </p:cNvSpPr>
          <p:nvPr>
            <p:ph type="title"/>
          </p:nvPr>
        </p:nvSpPr>
        <p:spPr/>
        <p:txBody>
          <a:bodyPr/>
          <a:lstStyle/>
          <a:p>
            <a:r>
              <a:rPr lang="en-US" dirty="0"/>
              <a:t>Question: Encoding choices 1</a:t>
            </a:r>
          </a:p>
        </p:txBody>
      </p:sp>
      <p:sp>
        <p:nvSpPr>
          <p:cNvPr id="3" name="Content Placeholder 2">
            <a:extLst>
              <a:ext uri="{FF2B5EF4-FFF2-40B4-BE49-F238E27FC236}">
                <a16:creationId xmlns:a16="http://schemas.microsoft.com/office/drawing/2014/main" id="{EA41B25A-414F-124D-A986-2942141501DF}"/>
              </a:ext>
            </a:extLst>
          </p:cNvPr>
          <p:cNvSpPr>
            <a:spLocks noGrp="1"/>
          </p:cNvSpPr>
          <p:nvPr>
            <p:ph idx="1"/>
          </p:nvPr>
        </p:nvSpPr>
        <p:spPr/>
        <p:txBody>
          <a:bodyPr>
            <a:normAutofit/>
          </a:bodyPr>
          <a:lstStyle/>
          <a:p>
            <a:r>
              <a:rPr lang="en-US" dirty="0"/>
              <a:t>SUIT broadly reserves negative numbers for customization without standards action or IANA registration.</a:t>
            </a:r>
          </a:p>
          <a:p>
            <a:pPr lvl="1"/>
            <a:r>
              <a:rPr lang="en-US" dirty="0"/>
              <a:t>Is this the right choice?</a:t>
            </a:r>
          </a:p>
          <a:p>
            <a:r>
              <a:rPr lang="en-US" dirty="0"/>
              <a:t>We lack a way to specify some, but not all components/ dependencies. Propose: </a:t>
            </a:r>
          </a:p>
          <a:p>
            <a:pPr lvl="1"/>
            <a:r>
              <a:rPr lang="en-US" dirty="0"/>
              <a:t>set-component-index =&gt; [ + </a:t>
            </a:r>
            <a:r>
              <a:rPr lang="en-US" dirty="0" err="1"/>
              <a:t>uint</a:t>
            </a:r>
            <a:r>
              <a:rPr lang="en-US" dirty="0"/>
              <a:t> ]</a:t>
            </a:r>
          </a:p>
          <a:p>
            <a:pPr lvl="1"/>
            <a:r>
              <a:rPr lang="en-US" dirty="0"/>
              <a:t>set-dependency-index =&gt; [ + </a:t>
            </a:r>
            <a:r>
              <a:rPr lang="en-US" dirty="0" err="1"/>
              <a:t>uint</a:t>
            </a:r>
            <a:r>
              <a:rPr lang="en-US" dirty="0"/>
              <a:t> ]</a:t>
            </a:r>
          </a:p>
          <a:p>
            <a:pPr lvl="1"/>
            <a:r>
              <a:rPr lang="en-US" dirty="0"/>
              <a:t>Only relevant for &gt;= 3 components/dependencies</a:t>
            </a:r>
          </a:p>
        </p:txBody>
      </p:sp>
      <p:sp>
        <p:nvSpPr>
          <p:cNvPr id="4" name="Slide Number Placeholder 3">
            <a:extLst>
              <a:ext uri="{FF2B5EF4-FFF2-40B4-BE49-F238E27FC236}">
                <a16:creationId xmlns:a16="http://schemas.microsoft.com/office/drawing/2014/main" id="{6E6AFC57-AA59-F747-A67D-755E7210659E}"/>
              </a:ext>
            </a:extLst>
          </p:cNvPr>
          <p:cNvSpPr>
            <a:spLocks noGrp="1"/>
          </p:cNvSpPr>
          <p:nvPr>
            <p:ph type="sldNum" sz="quarter" idx="12"/>
          </p:nvPr>
        </p:nvSpPr>
        <p:spPr/>
        <p:txBody>
          <a:bodyPr/>
          <a:lstStyle/>
          <a:p>
            <a:fld id="{F30149F8-367A-124C-A147-F6C768FB6ECB}" type="slidenum">
              <a:rPr lang="en-US" smtClean="0"/>
              <a:t>10</a:t>
            </a:fld>
            <a:endParaRPr lang="en-US"/>
          </a:p>
        </p:txBody>
      </p:sp>
    </p:spTree>
    <p:extLst>
      <p:ext uri="{BB962C8B-B14F-4D97-AF65-F5344CB8AC3E}">
        <p14:creationId xmlns:p14="http://schemas.microsoft.com/office/powerpoint/2010/main" val="379417897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6DBCD1-4E89-274D-BF73-BBA6A110D63E}"/>
              </a:ext>
            </a:extLst>
          </p:cNvPr>
          <p:cNvSpPr>
            <a:spLocks noGrp="1"/>
          </p:cNvSpPr>
          <p:nvPr>
            <p:ph type="title"/>
          </p:nvPr>
        </p:nvSpPr>
        <p:spPr/>
        <p:txBody>
          <a:bodyPr/>
          <a:lstStyle/>
          <a:p>
            <a:r>
              <a:rPr lang="en-US" dirty="0"/>
              <a:t>Question: Encoding choices 2</a:t>
            </a:r>
          </a:p>
        </p:txBody>
      </p:sp>
      <p:sp>
        <p:nvSpPr>
          <p:cNvPr id="3" name="Content Placeholder 2">
            <a:extLst>
              <a:ext uri="{FF2B5EF4-FFF2-40B4-BE49-F238E27FC236}">
                <a16:creationId xmlns:a16="http://schemas.microsoft.com/office/drawing/2014/main" id="{EA41B25A-414F-124D-A986-2942141501DF}"/>
              </a:ext>
            </a:extLst>
          </p:cNvPr>
          <p:cNvSpPr>
            <a:spLocks noGrp="1"/>
          </p:cNvSpPr>
          <p:nvPr>
            <p:ph idx="1"/>
          </p:nvPr>
        </p:nvSpPr>
        <p:spPr/>
        <p:txBody>
          <a:bodyPr>
            <a:normAutofit/>
          </a:bodyPr>
          <a:lstStyle/>
          <a:p>
            <a:r>
              <a:rPr lang="en-US" dirty="0"/>
              <a:t>Minor Questions:</a:t>
            </a:r>
          </a:p>
          <a:p>
            <a:pPr lvl="1"/>
            <a:r>
              <a:rPr lang="en-US" dirty="0"/>
              <a:t>Is there value in separating Conditions from Directives (positive vs. negative) instead of retaining negative numbers for custom Commands/Parameters? Authors have no strong opinion.</a:t>
            </a:r>
          </a:p>
          <a:p>
            <a:pPr marL="914400" lvl="2" indent="0">
              <a:buNone/>
            </a:pPr>
            <a:r>
              <a:rPr lang="en-US" dirty="0"/>
              <a:t>Makes it easy to distinguish between Conditions (no side-effects) and directives (side effects)</a:t>
            </a:r>
          </a:p>
          <a:p>
            <a:pPr lvl="1"/>
            <a:r>
              <a:rPr lang="en-US" dirty="0"/>
              <a:t>Should Abort be a condition?</a:t>
            </a:r>
          </a:p>
          <a:p>
            <a:pPr marL="914400" lvl="2" indent="0">
              <a:buNone/>
            </a:pPr>
            <a:r>
              <a:rPr lang="en-US" dirty="0"/>
              <a:t>Behaves just like a failed condition, so should it be classed as one? This is a label change only.</a:t>
            </a:r>
          </a:p>
          <a:p>
            <a:pPr lvl="1"/>
            <a:endParaRPr lang="en-US" dirty="0"/>
          </a:p>
        </p:txBody>
      </p:sp>
      <p:sp>
        <p:nvSpPr>
          <p:cNvPr id="4" name="Slide Number Placeholder 3">
            <a:extLst>
              <a:ext uri="{FF2B5EF4-FFF2-40B4-BE49-F238E27FC236}">
                <a16:creationId xmlns:a16="http://schemas.microsoft.com/office/drawing/2014/main" id="{B7C94B95-BC14-C345-98D1-7505A8058C73}"/>
              </a:ext>
            </a:extLst>
          </p:cNvPr>
          <p:cNvSpPr>
            <a:spLocks noGrp="1"/>
          </p:cNvSpPr>
          <p:nvPr>
            <p:ph type="sldNum" sz="quarter" idx="12"/>
          </p:nvPr>
        </p:nvSpPr>
        <p:spPr/>
        <p:txBody>
          <a:bodyPr/>
          <a:lstStyle/>
          <a:p>
            <a:fld id="{F30149F8-367A-124C-A147-F6C768FB6ECB}" type="slidenum">
              <a:rPr lang="en-US" smtClean="0"/>
              <a:t>11</a:t>
            </a:fld>
            <a:endParaRPr lang="en-US"/>
          </a:p>
        </p:txBody>
      </p:sp>
    </p:spTree>
    <p:extLst>
      <p:ext uri="{BB962C8B-B14F-4D97-AF65-F5344CB8AC3E}">
        <p14:creationId xmlns:p14="http://schemas.microsoft.com/office/powerpoint/2010/main" val="15454585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A5E2A3-2382-C14C-A857-9D689EC5C22E}"/>
              </a:ext>
            </a:extLst>
          </p:cNvPr>
          <p:cNvSpPr>
            <a:spLocks noGrp="1"/>
          </p:cNvSpPr>
          <p:nvPr>
            <p:ph type="title"/>
          </p:nvPr>
        </p:nvSpPr>
        <p:spPr/>
        <p:txBody>
          <a:bodyPr/>
          <a:lstStyle/>
          <a:p>
            <a:r>
              <a:rPr lang="en-US" dirty="0"/>
              <a:t>Question: Example formatting (</a:t>
            </a:r>
            <a:r>
              <a:rPr lang="en-US" dirty="0" err="1"/>
              <a:t>bstr</a:t>
            </a:r>
            <a:r>
              <a:rPr lang="en-US" dirty="0"/>
              <a:t> .</a:t>
            </a:r>
            <a:r>
              <a:rPr lang="en-US" dirty="0" err="1"/>
              <a:t>cbor</a:t>
            </a:r>
            <a:r>
              <a:rPr lang="en-US" dirty="0"/>
              <a:t>)</a:t>
            </a:r>
          </a:p>
        </p:txBody>
      </p:sp>
      <p:sp>
        <p:nvSpPr>
          <p:cNvPr id="5" name="Text Placeholder 4">
            <a:extLst>
              <a:ext uri="{FF2B5EF4-FFF2-40B4-BE49-F238E27FC236}">
                <a16:creationId xmlns:a16="http://schemas.microsoft.com/office/drawing/2014/main" id="{F5E9FEC5-82B2-894B-9E41-2FACC8EB45C0}"/>
              </a:ext>
            </a:extLst>
          </p:cNvPr>
          <p:cNvSpPr>
            <a:spLocks noGrp="1"/>
          </p:cNvSpPr>
          <p:nvPr>
            <p:ph type="body" idx="1"/>
          </p:nvPr>
        </p:nvSpPr>
        <p:spPr/>
        <p:txBody>
          <a:bodyPr/>
          <a:lstStyle/>
          <a:p>
            <a:r>
              <a:rPr lang="en-US" dirty="0"/>
              <a:t>Current Formatting</a:t>
            </a:r>
          </a:p>
        </p:txBody>
      </p:sp>
      <p:sp>
        <p:nvSpPr>
          <p:cNvPr id="3" name="Content Placeholder 2">
            <a:extLst>
              <a:ext uri="{FF2B5EF4-FFF2-40B4-BE49-F238E27FC236}">
                <a16:creationId xmlns:a16="http://schemas.microsoft.com/office/drawing/2014/main" id="{9CD348EB-85E3-E647-BDAD-7F571750E945}"/>
              </a:ext>
            </a:extLst>
          </p:cNvPr>
          <p:cNvSpPr>
            <a:spLocks noGrp="1"/>
          </p:cNvSpPr>
          <p:nvPr>
            <p:ph sz="half" idx="2"/>
          </p:nvPr>
        </p:nvSpPr>
        <p:spPr/>
        <p:txBody>
          <a:bodyPr>
            <a:normAutofit/>
          </a:bodyPr>
          <a:lstStyle/>
          <a:p>
            <a:pPr marL="0" indent="0">
              <a:buNone/>
            </a:pPr>
            <a:r>
              <a:rPr lang="en-US" sz="1200" dirty="0">
                <a:latin typeface="Courier New" panose="02070309020205020404" pitchFamily="49" charset="0"/>
                <a:cs typeface="Courier New" panose="02070309020205020404" pitchFamily="49" charset="0"/>
              </a:rPr>
              <a:t>/ payload / h'820258404b4c7c8c0fda76c9c9591a9db160918e</a:t>
            </a:r>
          </a:p>
          <a:p>
            <a:pPr marL="0" indent="0">
              <a:buNone/>
            </a:pPr>
            <a:r>
              <a:rPr lang="en-US" sz="1200" dirty="0">
                <a:latin typeface="Courier New" panose="02070309020205020404" pitchFamily="49" charset="0"/>
                <a:cs typeface="Courier New" panose="02070309020205020404" pitchFamily="49" charset="0"/>
              </a:rPr>
              <a:t>2b3c96a58b0a5e4984fd4e8f9359a928' / [</a:t>
            </a:r>
          </a:p>
          <a:p>
            <a:pPr marL="0" indent="0">
              <a:buNone/>
            </a:pPr>
            <a:r>
              <a:rPr lang="en-US" sz="1200" dirty="0">
                <a:latin typeface="Courier New" panose="02070309020205020404" pitchFamily="49" charset="0"/>
                <a:cs typeface="Courier New" panose="02070309020205020404" pitchFamily="49" charset="0"/>
              </a:rPr>
              <a:t>  / algorithm-id / 2 / "sha256" /,</a:t>
            </a:r>
          </a:p>
          <a:p>
            <a:pPr marL="0" indent="0">
              <a:buNone/>
            </a:pPr>
            <a:r>
              <a:rPr lang="en-US" sz="1200" dirty="0">
                <a:latin typeface="Courier New" panose="02070309020205020404" pitchFamily="49" charset="0"/>
                <a:cs typeface="Courier New" panose="02070309020205020404" pitchFamily="49" charset="0"/>
              </a:rPr>
              <a:t>  / digest-bytes / </a:t>
            </a:r>
          </a:p>
          <a:p>
            <a:pPr marL="0" indent="0">
              <a:buNone/>
            </a:pPr>
            <a:r>
              <a:rPr lang="en-US" sz="1200" dirty="0">
                <a:latin typeface="Courier New" panose="02070309020205020404" pitchFamily="49" charset="0"/>
                <a:cs typeface="Courier New" panose="02070309020205020404" pitchFamily="49" charset="0"/>
              </a:rPr>
              <a:t>h'4b4c7c8c0fda76c9c9591a9db160918e2b3c96a58b0a5e4984fd4e8f9359a928'</a:t>
            </a:r>
          </a:p>
          <a:p>
            <a:pPr marL="0" indent="0">
              <a:buNone/>
            </a:pPr>
            <a:r>
              <a:rPr lang="en-US" sz="1200" dirty="0">
                <a:latin typeface="Courier New" panose="02070309020205020404" pitchFamily="49" charset="0"/>
                <a:cs typeface="Courier New" panose="02070309020205020404" pitchFamily="49" charset="0"/>
              </a:rPr>
              <a:t>] /,</a:t>
            </a:r>
          </a:p>
          <a:p>
            <a:pPr lvl="1"/>
            <a:endParaRPr lang="en-US" dirty="0"/>
          </a:p>
        </p:txBody>
      </p:sp>
      <p:sp>
        <p:nvSpPr>
          <p:cNvPr id="6" name="Text Placeholder 5">
            <a:extLst>
              <a:ext uri="{FF2B5EF4-FFF2-40B4-BE49-F238E27FC236}">
                <a16:creationId xmlns:a16="http://schemas.microsoft.com/office/drawing/2014/main" id="{681FC3A8-4FD0-9D4F-ADA4-0BE642652442}"/>
              </a:ext>
            </a:extLst>
          </p:cNvPr>
          <p:cNvSpPr>
            <a:spLocks noGrp="1"/>
          </p:cNvSpPr>
          <p:nvPr>
            <p:ph type="body" sz="quarter" idx="3"/>
          </p:nvPr>
        </p:nvSpPr>
        <p:spPr/>
        <p:txBody>
          <a:bodyPr/>
          <a:lstStyle/>
          <a:p>
            <a:r>
              <a:rPr lang="en-US" dirty="0"/>
              <a:t>Proposed</a:t>
            </a:r>
          </a:p>
        </p:txBody>
      </p:sp>
      <p:sp>
        <p:nvSpPr>
          <p:cNvPr id="7" name="Content Placeholder 6">
            <a:extLst>
              <a:ext uri="{FF2B5EF4-FFF2-40B4-BE49-F238E27FC236}">
                <a16:creationId xmlns:a16="http://schemas.microsoft.com/office/drawing/2014/main" id="{07DDC4F5-A9C9-BF49-98DC-DBCE747E9D1B}"/>
              </a:ext>
            </a:extLst>
          </p:cNvPr>
          <p:cNvSpPr>
            <a:spLocks noGrp="1"/>
          </p:cNvSpPr>
          <p:nvPr>
            <p:ph sz="quarter" idx="4"/>
          </p:nvPr>
        </p:nvSpPr>
        <p:spPr/>
        <p:txBody>
          <a:bodyPr>
            <a:normAutofit/>
          </a:bodyPr>
          <a:lstStyle/>
          <a:p>
            <a:pPr marL="0" indent="0">
              <a:buNone/>
            </a:pPr>
            <a:r>
              <a:rPr lang="en-US" sz="1200" dirty="0">
                <a:latin typeface="Courier New" panose="02070309020205020404" pitchFamily="49" charset="0"/>
                <a:cs typeface="Courier New" panose="02070309020205020404" pitchFamily="49" charset="0"/>
              </a:rPr>
              <a:t>/ payload / </a:t>
            </a:r>
            <a:r>
              <a:rPr lang="en-US" sz="1200" dirty="0" err="1">
                <a:latin typeface="Courier New" panose="02070309020205020404" pitchFamily="49" charset="0"/>
                <a:cs typeface="Courier New" panose="02070309020205020404" pitchFamily="49" charset="0"/>
              </a:rPr>
              <a:t>bstr</a:t>
            </a:r>
            <a:r>
              <a:rPr lang="en-US" sz="1200" dirty="0">
                <a:latin typeface="Courier New" panose="02070309020205020404" pitchFamily="49" charset="0"/>
                <a:cs typeface="Courier New" panose="02070309020205020404" pitchFamily="49" charset="0"/>
              </a:rPr>
              <a:t> .</a:t>
            </a:r>
            <a:r>
              <a:rPr lang="en-US" sz="1200" dirty="0" err="1">
                <a:latin typeface="Courier New" panose="02070309020205020404" pitchFamily="49" charset="0"/>
                <a:cs typeface="Courier New" panose="02070309020205020404" pitchFamily="49" charset="0"/>
              </a:rPr>
              <a:t>cbor</a:t>
            </a:r>
            <a:r>
              <a:rPr lang="en-US" sz="1200" dirty="0">
                <a:latin typeface="Courier New" panose="02070309020205020404" pitchFamily="49" charset="0"/>
                <a:cs typeface="Courier New" panose="02070309020205020404" pitchFamily="49" charset="0"/>
              </a:rPr>
              <a:t> ([</a:t>
            </a:r>
          </a:p>
          <a:p>
            <a:pPr marL="0" indent="0">
              <a:buNone/>
            </a:pPr>
            <a:r>
              <a:rPr lang="en-US" sz="1200" dirty="0">
                <a:latin typeface="Courier New" panose="02070309020205020404" pitchFamily="49" charset="0"/>
                <a:cs typeface="Courier New" panose="02070309020205020404" pitchFamily="49" charset="0"/>
              </a:rPr>
              <a:t>    / algorithm-id / 2 / "sha256" /,</a:t>
            </a:r>
          </a:p>
          <a:p>
            <a:pPr marL="0" indent="0">
              <a:buNone/>
            </a:pPr>
            <a:r>
              <a:rPr lang="en-US" sz="1200" dirty="0">
                <a:latin typeface="Courier New" panose="02070309020205020404" pitchFamily="49" charset="0"/>
                <a:cs typeface="Courier New" panose="02070309020205020404" pitchFamily="49" charset="0"/>
              </a:rPr>
              <a:t>    / digest-bytes / </a:t>
            </a:r>
          </a:p>
          <a:p>
            <a:pPr marL="0" indent="0">
              <a:buNone/>
            </a:pPr>
            <a:r>
              <a:rPr lang="en-US" sz="1200" dirty="0">
                <a:latin typeface="Courier New" panose="02070309020205020404" pitchFamily="49" charset="0"/>
                <a:cs typeface="Courier New" panose="02070309020205020404" pitchFamily="49" charset="0"/>
              </a:rPr>
              <a:t>h'4b4c7c8c0fda76c9c9591a9db160918e2b3c96a58b0a5e4984fd4e8f9359a928’</a:t>
            </a:r>
          </a:p>
          <a:p>
            <a:pPr marL="0" indent="0">
              <a:buNone/>
            </a:pPr>
            <a:r>
              <a:rPr lang="en-US" sz="1200" dirty="0">
                <a:latin typeface="Courier New" panose="02070309020205020404" pitchFamily="49" charset="0"/>
                <a:cs typeface="Courier New" panose="02070309020205020404" pitchFamily="49" charset="0"/>
              </a:rPr>
              <a:t>]),</a:t>
            </a:r>
          </a:p>
        </p:txBody>
      </p:sp>
      <p:sp>
        <p:nvSpPr>
          <p:cNvPr id="8" name="Slide Number Placeholder 7">
            <a:extLst>
              <a:ext uri="{FF2B5EF4-FFF2-40B4-BE49-F238E27FC236}">
                <a16:creationId xmlns:a16="http://schemas.microsoft.com/office/drawing/2014/main" id="{B3E7C090-AADA-BA4E-A9D2-98C2D35F967C}"/>
              </a:ext>
            </a:extLst>
          </p:cNvPr>
          <p:cNvSpPr>
            <a:spLocks noGrp="1"/>
          </p:cNvSpPr>
          <p:nvPr>
            <p:ph type="sldNum" sz="quarter" idx="12"/>
          </p:nvPr>
        </p:nvSpPr>
        <p:spPr/>
        <p:txBody>
          <a:bodyPr/>
          <a:lstStyle/>
          <a:p>
            <a:fld id="{F30149F8-367A-124C-A147-F6C768FB6ECB}" type="slidenum">
              <a:rPr lang="en-US" smtClean="0"/>
              <a:t>12</a:t>
            </a:fld>
            <a:endParaRPr lang="en-US"/>
          </a:p>
        </p:txBody>
      </p:sp>
    </p:spTree>
    <p:extLst>
      <p:ext uri="{BB962C8B-B14F-4D97-AF65-F5344CB8AC3E}">
        <p14:creationId xmlns:p14="http://schemas.microsoft.com/office/powerpoint/2010/main" val="3799905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D37595-281C-C249-8E69-C657E7913E8C}"/>
              </a:ext>
            </a:extLst>
          </p:cNvPr>
          <p:cNvSpPr>
            <a:spLocks noGrp="1"/>
          </p:cNvSpPr>
          <p:nvPr>
            <p:ph type="title"/>
          </p:nvPr>
        </p:nvSpPr>
        <p:spPr/>
        <p:txBody>
          <a:bodyPr/>
          <a:lstStyle/>
          <a:p>
            <a:r>
              <a:rPr lang="en-US" dirty="0"/>
              <a:t>Questions: TEEP</a:t>
            </a:r>
          </a:p>
        </p:txBody>
      </p:sp>
      <p:sp>
        <p:nvSpPr>
          <p:cNvPr id="3" name="Content Placeholder 2">
            <a:extLst>
              <a:ext uri="{FF2B5EF4-FFF2-40B4-BE49-F238E27FC236}">
                <a16:creationId xmlns:a16="http://schemas.microsoft.com/office/drawing/2014/main" id="{86FE0DF9-A8D9-9844-A779-28244E955185}"/>
              </a:ext>
            </a:extLst>
          </p:cNvPr>
          <p:cNvSpPr>
            <a:spLocks noGrp="1"/>
          </p:cNvSpPr>
          <p:nvPr>
            <p:ph idx="1"/>
          </p:nvPr>
        </p:nvSpPr>
        <p:spPr/>
        <p:txBody>
          <a:bodyPr>
            <a:normAutofit/>
          </a:bodyPr>
          <a:lstStyle/>
          <a:p>
            <a:r>
              <a:rPr lang="en-US" dirty="0"/>
              <a:t>Do we have enough to support TEEP?</a:t>
            </a:r>
          </a:p>
          <a:p>
            <a:pPr lvl="1"/>
            <a:r>
              <a:rPr lang="en-US" dirty="0"/>
              <a:t>TA id’s =&gt; SUIT component id’s</a:t>
            </a:r>
          </a:p>
          <a:p>
            <a:pPr lvl="1"/>
            <a:r>
              <a:rPr lang="en-US" dirty="0"/>
              <a:t>TAM URIs =&gt; SUIT </a:t>
            </a:r>
            <a:r>
              <a:rPr lang="en-US" dirty="0" err="1"/>
              <a:t>uri</a:t>
            </a:r>
            <a:r>
              <a:rPr lang="en-US" dirty="0"/>
              <a:t>/</a:t>
            </a:r>
            <a:r>
              <a:rPr lang="en-US" dirty="0" err="1"/>
              <a:t>uri</a:t>
            </a:r>
            <a:r>
              <a:rPr lang="en-US" dirty="0"/>
              <a:t> list parameters</a:t>
            </a:r>
          </a:p>
          <a:p>
            <a:pPr lvl="1"/>
            <a:r>
              <a:rPr lang="en-US" dirty="0"/>
              <a:t>Personalization Data =&gt; Dependent manifest with TA dependency</a:t>
            </a:r>
          </a:p>
        </p:txBody>
      </p:sp>
      <p:sp>
        <p:nvSpPr>
          <p:cNvPr id="4" name="Slide Number Placeholder 3">
            <a:extLst>
              <a:ext uri="{FF2B5EF4-FFF2-40B4-BE49-F238E27FC236}">
                <a16:creationId xmlns:a16="http://schemas.microsoft.com/office/drawing/2014/main" id="{5E6C3F49-DBCA-074C-B70A-5CEA93E8A138}"/>
              </a:ext>
            </a:extLst>
          </p:cNvPr>
          <p:cNvSpPr>
            <a:spLocks noGrp="1"/>
          </p:cNvSpPr>
          <p:nvPr>
            <p:ph type="sldNum" sz="quarter" idx="12"/>
          </p:nvPr>
        </p:nvSpPr>
        <p:spPr/>
        <p:txBody>
          <a:bodyPr/>
          <a:lstStyle/>
          <a:p>
            <a:fld id="{F30149F8-367A-124C-A147-F6C768FB6ECB}" type="slidenum">
              <a:rPr lang="en-US" smtClean="0"/>
              <a:t>13</a:t>
            </a:fld>
            <a:endParaRPr lang="en-US"/>
          </a:p>
        </p:txBody>
      </p:sp>
    </p:spTree>
    <p:extLst>
      <p:ext uri="{BB962C8B-B14F-4D97-AF65-F5344CB8AC3E}">
        <p14:creationId xmlns:p14="http://schemas.microsoft.com/office/powerpoint/2010/main" val="229894986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D37595-281C-C249-8E69-C657E7913E8C}"/>
              </a:ext>
            </a:extLst>
          </p:cNvPr>
          <p:cNvSpPr>
            <a:spLocks noGrp="1"/>
          </p:cNvSpPr>
          <p:nvPr>
            <p:ph type="title"/>
          </p:nvPr>
        </p:nvSpPr>
        <p:spPr/>
        <p:txBody>
          <a:bodyPr/>
          <a:lstStyle/>
          <a:p>
            <a:r>
              <a:rPr lang="en-US" dirty="0"/>
              <a:t>Questions: RATS</a:t>
            </a:r>
          </a:p>
        </p:txBody>
      </p:sp>
      <p:sp>
        <p:nvSpPr>
          <p:cNvPr id="3" name="Content Placeholder 2">
            <a:extLst>
              <a:ext uri="{FF2B5EF4-FFF2-40B4-BE49-F238E27FC236}">
                <a16:creationId xmlns:a16="http://schemas.microsoft.com/office/drawing/2014/main" id="{86FE0DF9-A8D9-9844-A779-28244E955185}"/>
              </a:ext>
            </a:extLst>
          </p:cNvPr>
          <p:cNvSpPr>
            <a:spLocks noGrp="1"/>
          </p:cNvSpPr>
          <p:nvPr>
            <p:ph idx="1"/>
          </p:nvPr>
        </p:nvSpPr>
        <p:spPr/>
        <p:txBody>
          <a:bodyPr>
            <a:normAutofit/>
          </a:bodyPr>
          <a:lstStyle/>
          <a:p>
            <a:r>
              <a:rPr lang="en-US" dirty="0"/>
              <a:t>Do we have enough to support RATS?</a:t>
            </a:r>
            <a:endParaRPr lang="en-GB" dirty="0"/>
          </a:p>
          <a:p>
            <a:pPr marL="457200" lvl="1" indent="0">
              <a:buNone/>
            </a:pPr>
            <a:r>
              <a:rPr lang="en-GB" dirty="0"/>
              <a:t>To facilitate construction of Reports that describe the success, or failure of a given Procedure, each command is given a Reporting Policy. This is an integer bitfield that follows the command and indicates what the Recipient should do with the Record of executing the command. The options are summarized in the table below.</a:t>
            </a:r>
            <a:endParaRPr lang="en-US" dirty="0"/>
          </a:p>
          <a:p>
            <a:pPr marL="0" indent="0">
              <a:buNone/>
            </a:pPr>
            <a:endParaRPr lang="en-US" dirty="0"/>
          </a:p>
        </p:txBody>
      </p:sp>
      <p:graphicFrame>
        <p:nvGraphicFramePr>
          <p:cNvPr id="4" name="Table 3">
            <a:extLst>
              <a:ext uri="{FF2B5EF4-FFF2-40B4-BE49-F238E27FC236}">
                <a16:creationId xmlns:a16="http://schemas.microsoft.com/office/drawing/2014/main" id="{A2A50420-B5A4-5A4F-9B24-8B1FACEEAE2E}"/>
              </a:ext>
            </a:extLst>
          </p:cNvPr>
          <p:cNvGraphicFramePr>
            <a:graphicFrameLocks noGrp="1"/>
          </p:cNvGraphicFramePr>
          <p:nvPr/>
        </p:nvGraphicFramePr>
        <p:xfrm>
          <a:off x="838200" y="4519613"/>
          <a:ext cx="10515600" cy="1657350"/>
        </p:xfrm>
        <a:graphic>
          <a:graphicData uri="http://schemas.openxmlformats.org/drawingml/2006/table">
            <a:tbl>
              <a:tblPr/>
              <a:tblGrid>
                <a:gridCol w="2705100">
                  <a:extLst>
                    <a:ext uri="{9D8B030D-6E8A-4147-A177-3AD203B41FA5}">
                      <a16:colId xmlns:a16="http://schemas.microsoft.com/office/drawing/2014/main" val="2882577677"/>
                    </a:ext>
                  </a:extLst>
                </a:gridCol>
                <a:gridCol w="7810500">
                  <a:extLst>
                    <a:ext uri="{9D8B030D-6E8A-4147-A177-3AD203B41FA5}">
                      <a16:colId xmlns:a16="http://schemas.microsoft.com/office/drawing/2014/main" val="51059454"/>
                    </a:ext>
                  </a:extLst>
                </a:gridCol>
              </a:tblGrid>
              <a:tr h="0">
                <a:tc>
                  <a:txBody>
                    <a:bodyPr/>
                    <a:lstStyle/>
                    <a:p>
                      <a:r>
                        <a:rPr lang="en-GB"/>
                        <a:t>Policy</a:t>
                      </a:r>
                    </a:p>
                  </a:txBody>
                  <a:tcPr marL="28575" marR="28575" marT="28575" marB="28575" anchor="ctr">
                    <a:lnL>
                      <a:noFill/>
                    </a:lnL>
                    <a:lnR>
                      <a:noFill/>
                    </a:lnR>
                    <a:lnT>
                      <a:noFill/>
                    </a:lnT>
                    <a:lnB>
                      <a:noFill/>
                    </a:lnB>
                  </a:tcPr>
                </a:tc>
                <a:tc>
                  <a:txBody>
                    <a:bodyPr/>
                    <a:lstStyle/>
                    <a:p>
                      <a:r>
                        <a:rPr lang="en-GB"/>
                        <a:t>Description</a:t>
                      </a:r>
                    </a:p>
                  </a:txBody>
                  <a:tcPr marL="28575" marR="28575" marT="28575" marB="28575" anchor="ctr">
                    <a:lnL>
                      <a:noFill/>
                    </a:lnL>
                    <a:lnR>
                      <a:noFill/>
                    </a:lnR>
                    <a:lnT>
                      <a:noFill/>
                    </a:lnT>
                    <a:lnB>
                      <a:noFill/>
                    </a:lnB>
                  </a:tcPr>
                </a:tc>
                <a:extLst>
                  <a:ext uri="{0D108BD9-81ED-4DB2-BD59-A6C34878D82A}">
                    <a16:rowId xmlns:a16="http://schemas.microsoft.com/office/drawing/2014/main" val="625090048"/>
                  </a:ext>
                </a:extLst>
              </a:tr>
              <a:tr h="0">
                <a:tc>
                  <a:txBody>
                    <a:bodyPr/>
                    <a:lstStyle/>
                    <a:p>
                      <a:r>
                        <a:rPr lang="en-GB"/>
                        <a:t>suit-send-record-on-success</a:t>
                      </a:r>
                    </a:p>
                  </a:txBody>
                  <a:tcPr marL="28575" marR="28575" marT="28575" marB="28575" anchor="ctr">
                    <a:lnL>
                      <a:noFill/>
                    </a:lnL>
                    <a:lnR>
                      <a:noFill/>
                    </a:lnR>
                    <a:lnT>
                      <a:noFill/>
                    </a:lnT>
                    <a:lnB>
                      <a:noFill/>
                    </a:lnB>
                  </a:tcPr>
                </a:tc>
                <a:tc>
                  <a:txBody>
                    <a:bodyPr/>
                    <a:lstStyle/>
                    <a:p>
                      <a:r>
                        <a:rPr lang="en-GB" dirty="0"/>
                        <a:t>Record when the command succeeds</a:t>
                      </a:r>
                    </a:p>
                  </a:txBody>
                  <a:tcPr marL="28575" marR="28575" marT="28575" marB="28575" anchor="ctr">
                    <a:lnL>
                      <a:noFill/>
                    </a:lnL>
                    <a:lnR>
                      <a:noFill/>
                    </a:lnR>
                    <a:lnT>
                      <a:noFill/>
                    </a:lnT>
                    <a:lnB>
                      <a:noFill/>
                    </a:lnB>
                  </a:tcPr>
                </a:tc>
                <a:extLst>
                  <a:ext uri="{0D108BD9-81ED-4DB2-BD59-A6C34878D82A}">
                    <a16:rowId xmlns:a16="http://schemas.microsoft.com/office/drawing/2014/main" val="1264450778"/>
                  </a:ext>
                </a:extLst>
              </a:tr>
              <a:tr h="0">
                <a:tc>
                  <a:txBody>
                    <a:bodyPr/>
                    <a:lstStyle/>
                    <a:p>
                      <a:r>
                        <a:rPr lang="en-GB"/>
                        <a:t>suit-send-record-on-failure</a:t>
                      </a:r>
                    </a:p>
                  </a:txBody>
                  <a:tcPr marL="28575" marR="28575" marT="28575" marB="28575" anchor="ctr">
                    <a:lnL>
                      <a:noFill/>
                    </a:lnL>
                    <a:lnR>
                      <a:noFill/>
                    </a:lnR>
                    <a:lnT>
                      <a:noFill/>
                    </a:lnT>
                    <a:lnB>
                      <a:noFill/>
                    </a:lnB>
                  </a:tcPr>
                </a:tc>
                <a:tc>
                  <a:txBody>
                    <a:bodyPr/>
                    <a:lstStyle/>
                    <a:p>
                      <a:r>
                        <a:rPr lang="en-GB"/>
                        <a:t>Record when the command fails</a:t>
                      </a:r>
                    </a:p>
                  </a:txBody>
                  <a:tcPr marL="28575" marR="28575" marT="28575" marB="28575" anchor="ctr">
                    <a:lnL>
                      <a:noFill/>
                    </a:lnL>
                    <a:lnR>
                      <a:noFill/>
                    </a:lnR>
                    <a:lnT>
                      <a:noFill/>
                    </a:lnT>
                    <a:lnB>
                      <a:noFill/>
                    </a:lnB>
                  </a:tcPr>
                </a:tc>
                <a:extLst>
                  <a:ext uri="{0D108BD9-81ED-4DB2-BD59-A6C34878D82A}">
                    <a16:rowId xmlns:a16="http://schemas.microsoft.com/office/drawing/2014/main" val="1710398055"/>
                  </a:ext>
                </a:extLst>
              </a:tr>
              <a:tr h="0">
                <a:tc>
                  <a:txBody>
                    <a:bodyPr/>
                    <a:lstStyle/>
                    <a:p>
                      <a:r>
                        <a:rPr lang="en-GB"/>
                        <a:t>suit-send-sysinfo-success</a:t>
                      </a:r>
                    </a:p>
                  </a:txBody>
                  <a:tcPr marL="28575" marR="28575" marT="28575" marB="28575" anchor="ctr">
                    <a:lnL>
                      <a:noFill/>
                    </a:lnL>
                    <a:lnR>
                      <a:noFill/>
                    </a:lnR>
                    <a:lnT>
                      <a:noFill/>
                    </a:lnT>
                    <a:lnB>
                      <a:noFill/>
                    </a:lnB>
                  </a:tcPr>
                </a:tc>
                <a:tc>
                  <a:txBody>
                    <a:bodyPr/>
                    <a:lstStyle/>
                    <a:p>
                      <a:r>
                        <a:rPr lang="en-GB"/>
                        <a:t>Add system information when the command succeeds</a:t>
                      </a:r>
                    </a:p>
                  </a:txBody>
                  <a:tcPr marL="28575" marR="28575" marT="28575" marB="28575" anchor="ctr">
                    <a:lnL>
                      <a:noFill/>
                    </a:lnL>
                    <a:lnR>
                      <a:noFill/>
                    </a:lnR>
                    <a:lnT>
                      <a:noFill/>
                    </a:lnT>
                    <a:lnB>
                      <a:noFill/>
                    </a:lnB>
                  </a:tcPr>
                </a:tc>
                <a:extLst>
                  <a:ext uri="{0D108BD9-81ED-4DB2-BD59-A6C34878D82A}">
                    <a16:rowId xmlns:a16="http://schemas.microsoft.com/office/drawing/2014/main" val="539832240"/>
                  </a:ext>
                </a:extLst>
              </a:tr>
              <a:tr h="0">
                <a:tc>
                  <a:txBody>
                    <a:bodyPr/>
                    <a:lstStyle/>
                    <a:p>
                      <a:r>
                        <a:rPr lang="en-GB"/>
                        <a:t>suit-send-sysinfo-failure</a:t>
                      </a:r>
                    </a:p>
                  </a:txBody>
                  <a:tcPr marL="28575" marR="28575" marT="28575" marB="28575" anchor="ctr">
                    <a:lnL>
                      <a:noFill/>
                    </a:lnL>
                    <a:lnR>
                      <a:noFill/>
                    </a:lnR>
                    <a:lnT>
                      <a:noFill/>
                    </a:lnT>
                    <a:lnB>
                      <a:noFill/>
                    </a:lnB>
                  </a:tcPr>
                </a:tc>
                <a:tc>
                  <a:txBody>
                    <a:bodyPr/>
                    <a:lstStyle/>
                    <a:p>
                      <a:r>
                        <a:rPr lang="en-GB" dirty="0"/>
                        <a:t>Add system information when the command fails</a:t>
                      </a:r>
                    </a:p>
                  </a:txBody>
                  <a:tcPr marL="28575" marR="28575" marT="28575" marB="28575" anchor="ctr">
                    <a:lnL>
                      <a:noFill/>
                    </a:lnL>
                    <a:lnR>
                      <a:noFill/>
                    </a:lnR>
                    <a:lnT>
                      <a:noFill/>
                    </a:lnT>
                    <a:lnB>
                      <a:noFill/>
                    </a:lnB>
                  </a:tcPr>
                </a:tc>
                <a:extLst>
                  <a:ext uri="{0D108BD9-81ED-4DB2-BD59-A6C34878D82A}">
                    <a16:rowId xmlns:a16="http://schemas.microsoft.com/office/drawing/2014/main" val="450845685"/>
                  </a:ext>
                </a:extLst>
              </a:tr>
            </a:tbl>
          </a:graphicData>
        </a:graphic>
      </p:graphicFrame>
      <p:sp>
        <p:nvSpPr>
          <p:cNvPr id="5" name="Slide Number Placeholder 4">
            <a:extLst>
              <a:ext uri="{FF2B5EF4-FFF2-40B4-BE49-F238E27FC236}">
                <a16:creationId xmlns:a16="http://schemas.microsoft.com/office/drawing/2014/main" id="{674C2920-4BFB-3D4B-9DDE-4DC2C1895CF5}"/>
              </a:ext>
            </a:extLst>
          </p:cNvPr>
          <p:cNvSpPr>
            <a:spLocks noGrp="1"/>
          </p:cNvSpPr>
          <p:nvPr>
            <p:ph type="sldNum" sz="quarter" idx="12"/>
          </p:nvPr>
        </p:nvSpPr>
        <p:spPr/>
        <p:txBody>
          <a:bodyPr/>
          <a:lstStyle/>
          <a:p>
            <a:fld id="{F30149F8-367A-124C-A147-F6C768FB6ECB}" type="slidenum">
              <a:rPr lang="en-US" smtClean="0"/>
              <a:t>14</a:t>
            </a:fld>
            <a:endParaRPr lang="en-US"/>
          </a:p>
        </p:txBody>
      </p:sp>
    </p:spTree>
    <p:extLst>
      <p:ext uri="{BB962C8B-B14F-4D97-AF65-F5344CB8AC3E}">
        <p14:creationId xmlns:p14="http://schemas.microsoft.com/office/powerpoint/2010/main" val="467376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6C20E9-6018-9745-9110-025E970F0B27}"/>
              </a:ext>
            </a:extLst>
          </p:cNvPr>
          <p:cNvSpPr>
            <a:spLocks noGrp="1"/>
          </p:cNvSpPr>
          <p:nvPr>
            <p:ph type="title"/>
          </p:nvPr>
        </p:nvSpPr>
        <p:spPr/>
        <p:txBody>
          <a:bodyPr/>
          <a:lstStyle/>
          <a:p>
            <a:r>
              <a:rPr lang="en-US" dirty="0"/>
              <a:t>Summary of changes: organization</a:t>
            </a:r>
          </a:p>
        </p:txBody>
      </p:sp>
      <p:sp>
        <p:nvSpPr>
          <p:cNvPr id="3" name="Content Placeholder 2">
            <a:extLst>
              <a:ext uri="{FF2B5EF4-FFF2-40B4-BE49-F238E27FC236}">
                <a16:creationId xmlns:a16="http://schemas.microsoft.com/office/drawing/2014/main" id="{02F05E8B-2BF1-BC41-BF2B-A65CC661CB64}"/>
              </a:ext>
            </a:extLst>
          </p:cNvPr>
          <p:cNvSpPr>
            <a:spLocks noGrp="1"/>
          </p:cNvSpPr>
          <p:nvPr>
            <p:ph idx="1"/>
          </p:nvPr>
        </p:nvSpPr>
        <p:spPr/>
        <p:txBody>
          <a:bodyPr>
            <a:normAutofit/>
          </a:bodyPr>
          <a:lstStyle/>
          <a:p>
            <a:r>
              <a:rPr lang="en-US" dirty="0"/>
              <a:t>Added new metadata structure overview</a:t>
            </a:r>
          </a:p>
          <a:p>
            <a:r>
              <a:rPr lang="en-US" dirty="0"/>
              <a:t>Added template for A/B firmware image selection</a:t>
            </a:r>
          </a:p>
          <a:p>
            <a:r>
              <a:rPr lang="en-US" dirty="0"/>
              <a:t>Added template names to examples</a:t>
            </a:r>
          </a:p>
          <a:p>
            <a:r>
              <a:rPr lang="en-US" dirty="0"/>
              <a:t>Minor changes:</a:t>
            </a:r>
          </a:p>
          <a:p>
            <a:pPr lvl="1"/>
            <a:r>
              <a:rPr lang="en-US" dirty="0"/>
              <a:t>Moved encoding descriptions from Commands to Parameters</a:t>
            </a:r>
          </a:p>
          <a:p>
            <a:pPr lvl="1"/>
            <a:r>
              <a:rPr lang="en-US" dirty="0"/>
              <a:t>Moved Manifest description under Envelope description</a:t>
            </a:r>
          </a:p>
          <a:p>
            <a:pPr lvl="1"/>
            <a:r>
              <a:rPr lang="en-US" dirty="0"/>
              <a:t>Improved cross-referencing</a:t>
            </a:r>
          </a:p>
          <a:p>
            <a:pPr lvl="1"/>
            <a:r>
              <a:rPr lang="en-US" dirty="0"/>
              <a:t>Added new definitions of terms</a:t>
            </a:r>
          </a:p>
          <a:p>
            <a:pPr lvl="1"/>
            <a:r>
              <a:rPr lang="en-US" dirty="0"/>
              <a:t>Clarified difference between Conditions &amp; Directives</a:t>
            </a:r>
          </a:p>
        </p:txBody>
      </p:sp>
      <p:sp>
        <p:nvSpPr>
          <p:cNvPr id="4" name="Slide Number Placeholder 3">
            <a:extLst>
              <a:ext uri="{FF2B5EF4-FFF2-40B4-BE49-F238E27FC236}">
                <a16:creationId xmlns:a16="http://schemas.microsoft.com/office/drawing/2014/main" id="{92D96D61-122F-F24D-91D6-C262048A855E}"/>
              </a:ext>
            </a:extLst>
          </p:cNvPr>
          <p:cNvSpPr>
            <a:spLocks noGrp="1"/>
          </p:cNvSpPr>
          <p:nvPr>
            <p:ph type="sldNum" sz="quarter" idx="12"/>
          </p:nvPr>
        </p:nvSpPr>
        <p:spPr/>
        <p:txBody>
          <a:bodyPr/>
          <a:lstStyle/>
          <a:p>
            <a:fld id="{F30149F8-367A-124C-A147-F6C768FB6ECB}" type="slidenum">
              <a:rPr lang="en-US" smtClean="0"/>
              <a:t>2</a:t>
            </a:fld>
            <a:endParaRPr lang="en-US"/>
          </a:p>
        </p:txBody>
      </p:sp>
    </p:spTree>
    <p:extLst>
      <p:ext uri="{BB962C8B-B14F-4D97-AF65-F5344CB8AC3E}">
        <p14:creationId xmlns:p14="http://schemas.microsoft.com/office/powerpoint/2010/main" val="26238053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A21E95-9913-1042-95DC-32F66C77DFE9}"/>
              </a:ext>
            </a:extLst>
          </p:cNvPr>
          <p:cNvSpPr>
            <a:spLocks noGrp="1"/>
          </p:cNvSpPr>
          <p:nvPr>
            <p:ph type="title"/>
          </p:nvPr>
        </p:nvSpPr>
        <p:spPr/>
        <p:txBody>
          <a:bodyPr/>
          <a:lstStyle/>
          <a:p>
            <a:r>
              <a:rPr lang="en-US" dirty="0"/>
              <a:t>Summary of changes: Encoding 1</a:t>
            </a:r>
          </a:p>
        </p:txBody>
      </p:sp>
      <p:sp>
        <p:nvSpPr>
          <p:cNvPr id="3" name="Content Placeholder 2">
            <a:extLst>
              <a:ext uri="{FF2B5EF4-FFF2-40B4-BE49-F238E27FC236}">
                <a16:creationId xmlns:a16="http://schemas.microsoft.com/office/drawing/2014/main" id="{C5D0F262-8C70-4E4D-8D0F-825033B08F7C}"/>
              </a:ext>
            </a:extLst>
          </p:cNvPr>
          <p:cNvSpPr>
            <a:spLocks noGrp="1"/>
          </p:cNvSpPr>
          <p:nvPr>
            <p:ph idx="1"/>
          </p:nvPr>
        </p:nvSpPr>
        <p:spPr/>
        <p:txBody>
          <a:bodyPr>
            <a:normAutofit/>
          </a:bodyPr>
          <a:lstStyle/>
          <a:p>
            <a:r>
              <a:rPr lang="en-US" dirty="0"/>
              <a:t>Removed </a:t>
            </a:r>
            <a:r>
              <a:rPr lang="en-US" dirty="0" err="1"/>
              <a:t>bstr</a:t>
            </a:r>
            <a:r>
              <a:rPr lang="en-US" dirty="0"/>
              <a:t> wrappers from:</a:t>
            </a:r>
          </a:p>
          <a:p>
            <a:pPr lvl="1"/>
            <a:r>
              <a:rPr lang="en-US" dirty="0"/>
              <a:t>suit-common-dependencies</a:t>
            </a:r>
          </a:p>
          <a:p>
            <a:pPr lvl="1"/>
            <a:r>
              <a:rPr lang="en-US" dirty="0"/>
              <a:t>suit-common-components</a:t>
            </a:r>
          </a:p>
          <a:p>
            <a:pPr marL="457200" lvl="1" indent="0">
              <a:buNone/>
            </a:pPr>
            <a:r>
              <a:rPr lang="en-US" dirty="0"/>
              <a:t>After feedback from implementers, these wrappers did not appear to be helping the construction of the parser.</a:t>
            </a:r>
          </a:p>
          <a:p>
            <a:r>
              <a:rPr lang="en-US" dirty="0"/>
              <a:t>Removed suit-common-dependency-components</a:t>
            </a:r>
          </a:p>
          <a:p>
            <a:pPr marL="457200" lvl="1" indent="0">
              <a:buNone/>
            </a:pPr>
            <a:r>
              <a:rPr lang="en-US" dirty="0"/>
              <a:t>This element caused a potential implementation pitfall because it was a hint, not authoritative.</a:t>
            </a:r>
          </a:p>
        </p:txBody>
      </p:sp>
      <p:sp>
        <p:nvSpPr>
          <p:cNvPr id="4" name="Slide Number Placeholder 3">
            <a:extLst>
              <a:ext uri="{FF2B5EF4-FFF2-40B4-BE49-F238E27FC236}">
                <a16:creationId xmlns:a16="http://schemas.microsoft.com/office/drawing/2014/main" id="{A0B17D76-F16B-5F48-AB8F-5DFB0DCAA416}"/>
              </a:ext>
            </a:extLst>
          </p:cNvPr>
          <p:cNvSpPr>
            <a:spLocks noGrp="1"/>
          </p:cNvSpPr>
          <p:nvPr>
            <p:ph type="sldNum" sz="quarter" idx="12"/>
          </p:nvPr>
        </p:nvSpPr>
        <p:spPr/>
        <p:txBody>
          <a:bodyPr/>
          <a:lstStyle/>
          <a:p>
            <a:fld id="{F30149F8-367A-124C-A147-F6C768FB6ECB}" type="slidenum">
              <a:rPr lang="en-US" smtClean="0"/>
              <a:t>3</a:t>
            </a:fld>
            <a:endParaRPr lang="en-US"/>
          </a:p>
        </p:txBody>
      </p:sp>
    </p:spTree>
    <p:extLst>
      <p:ext uri="{BB962C8B-B14F-4D97-AF65-F5344CB8AC3E}">
        <p14:creationId xmlns:p14="http://schemas.microsoft.com/office/powerpoint/2010/main" val="10169995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A39F99-CD86-3447-B7E8-1BB0E63A4F1B}"/>
              </a:ext>
            </a:extLst>
          </p:cNvPr>
          <p:cNvSpPr>
            <a:spLocks noGrp="1"/>
          </p:cNvSpPr>
          <p:nvPr>
            <p:ph type="title"/>
          </p:nvPr>
        </p:nvSpPr>
        <p:spPr/>
        <p:txBody>
          <a:bodyPr/>
          <a:lstStyle/>
          <a:p>
            <a:r>
              <a:rPr lang="en-US" dirty="0"/>
              <a:t>Summary of changes: Encoding 2</a:t>
            </a:r>
          </a:p>
        </p:txBody>
      </p:sp>
      <p:sp>
        <p:nvSpPr>
          <p:cNvPr id="3" name="Content Placeholder 2">
            <a:extLst>
              <a:ext uri="{FF2B5EF4-FFF2-40B4-BE49-F238E27FC236}">
                <a16:creationId xmlns:a16="http://schemas.microsoft.com/office/drawing/2014/main" id="{2D9CD5D6-0439-B74E-8B66-E03782884CBC}"/>
              </a:ext>
            </a:extLst>
          </p:cNvPr>
          <p:cNvSpPr>
            <a:spLocks noGrp="1"/>
          </p:cNvSpPr>
          <p:nvPr>
            <p:ph idx="1"/>
          </p:nvPr>
        </p:nvSpPr>
        <p:spPr/>
        <p:txBody>
          <a:bodyPr>
            <a:normAutofit lnSpcReduction="10000"/>
          </a:bodyPr>
          <a:lstStyle/>
          <a:p>
            <a:r>
              <a:rPr lang="en-US" dirty="0"/>
              <a:t>Refactored text block</a:t>
            </a:r>
          </a:p>
          <a:p>
            <a:pPr marL="457200" lvl="1" indent="0">
              <a:buNone/>
            </a:pPr>
            <a:r>
              <a:rPr lang="en-US" dirty="0"/>
              <a:t>Text needed to be updated to describe multiple components. Component-specific text elements moved to the component-level map(s)</a:t>
            </a:r>
          </a:p>
          <a:p>
            <a:r>
              <a:rPr lang="en-US" dirty="0"/>
              <a:t>Added reporting policy</a:t>
            </a:r>
          </a:p>
          <a:p>
            <a:pPr marL="457200" lvl="1" indent="0">
              <a:buNone/>
            </a:pPr>
            <a:r>
              <a:rPr lang="en-US" dirty="0"/>
              <a:t>Nil arguments to commands replaced with bitfield, that provides hints for attestation. (RATS interwork)</a:t>
            </a:r>
          </a:p>
          <a:p>
            <a:r>
              <a:rPr lang="en-US" dirty="0"/>
              <a:t>Added optional report object (*)</a:t>
            </a:r>
          </a:p>
          <a:p>
            <a:pPr marL="457200" lvl="1" indent="0">
              <a:buNone/>
            </a:pPr>
            <a:r>
              <a:rPr lang="en-US" dirty="0"/>
              <a:t>Provides a default encoding for serializing the result of, arguments to, and parameters used by a command</a:t>
            </a:r>
          </a:p>
          <a:p>
            <a:pPr marL="457200" lvl="1" indent="0">
              <a:buNone/>
            </a:pPr>
            <a:endParaRPr lang="en-US" dirty="0"/>
          </a:p>
          <a:p>
            <a:pPr marL="457200" lvl="1" indent="0">
              <a:buNone/>
            </a:pPr>
            <a:r>
              <a:rPr lang="en-US" dirty="0"/>
              <a:t>* Is this the right specification?</a:t>
            </a:r>
          </a:p>
        </p:txBody>
      </p:sp>
      <p:sp>
        <p:nvSpPr>
          <p:cNvPr id="4" name="Slide Number Placeholder 3">
            <a:extLst>
              <a:ext uri="{FF2B5EF4-FFF2-40B4-BE49-F238E27FC236}">
                <a16:creationId xmlns:a16="http://schemas.microsoft.com/office/drawing/2014/main" id="{933011C1-7404-C448-B25B-9F79115BD8DA}"/>
              </a:ext>
            </a:extLst>
          </p:cNvPr>
          <p:cNvSpPr>
            <a:spLocks noGrp="1"/>
          </p:cNvSpPr>
          <p:nvPr>
            <p:ph type="sldNum" sz="quarter" idx="12"/>
          </p:nvPr>
        </p:nvSpPr>
        <p:spPr/>
        <p:txBody>
          <a:bodyPr/>
          <a:lstStyle/>
          <a:p>
            <a:fld id="{F30149F8-367A-124C-A147-F6C768FB6ECB}" type="slidenum">
              <a:rPr lang="en-US" smtClean="0"/>
              <a:t>4</a:t>
            </a:fld>
            <a:endParaRPr lang="en-US"/>
          </a:p>
        </p:txBody>
      </p:sp>
    </p:spTree>
    <p:extLst>
      <p:ext uri="{BB962C8B-B14F-4D97-AF65-F5344CB8AC3E}">
        <p14:creationId xmlns:p14="http://schemas.microsoft.com/office/powerpoint/2010/main" val="26943171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77CF38-F34F-9B4B-B597-DF1512E3CB49}"/>
              </a:ext>
            </a:extLst>
          </p:cNvPr>
          <p:cNvSpPr>
            <a:spLocks noGrp="1"/>
          </p:cNvSpPr>
          <p:nvPr>
            <p:ph type="title"/>
          </p:nvPr>
        </p:nvSpPr>
        <p:spPr/>
        <p:txBody>
          <a:bodyPr/>
          <a:lstStyle/>
          <a:p>
            <a:r>
              <a:rPr lang="en-US" dirty="0"/>
              <a:t>Summary of Changes: Examples</a:t>
            </a:r>
          </a:p>
        </p:txBody>
      </p:sp>
      <p:sp>
        <p:nvSpPr>
          <p:cNvPr id="3" name="Content Placeholder 2">
            <a:extLst>
              <a:ext uri="{FF2B5EF4-FFF2-40B4-BE49-F238E27FC236}">
                <a16:creationId xmlns:a16="http://schemas.microsoft.com/office/drawing/2014/main" id="{27935678-5ED4-6B46-976B-17ADA836E3F7}"/>
              </a:ext>
            </a:extLst>
          </p:cNvPr>
          <p:cNvSpPr>
            <a:spLocks noGrp="1"/>
          </p:cNvSpPr>
          <p:nvPr>
            <p:ph idx="1"/>
          </p:nvPr>
        </p:nvSpPr>
        <p:spPr/>
        <p:txBody>
          <a:bodyPr/>
          <a:lstStyle/>
          <a:p>
            <a:r>
              <a:rPr lang="en-US" dirty="0"/>
              <a:t>Reduced number of examples</a:t>
            </a:r>
          </a:p>
          <a:p>
            <a:r>
              <a:rPr lang="en-US" dirty="0"/>
              <a:t>Goal is to have each template represented in at least one example</a:t>
            </a:r>
          </a:p>
          <a:p>
            <a:r>
              <a:rPr lang="en-US" dirty="0"/>
              <a:t>Do we need more examples? </a:t>
            </a:r>
          </a:p>
          <a:p>
            <a:pPr lvl="1"/>
            <a:r>
              <a:rPr lang="en-US" dirty="0"/>
              <a:t>Dependency</a:t>
            </a:r>
          </a:p>
          <a:p>
            <a:pPr lvl="1"/>
            <a:r>
              <a:rPr lang="en-US" dirty="0"/>
              <a:t>Integrated payload</a:t>
            </a:r>
          </a:p>
          <a:p>
            <a:pPr lvl="1"/>
            <a:r>
              <a:rPr lang="en-US" dirty="0"/>
              <a:t>Encrypted payload</a:t>
            </a:r>
          </a:p>
          <a:p>
            <a:pPr lvl="1"/>
            <a:r>
              <a:rPr lang="en-US" dirty="0"/>
              <a:t>Encrypted dependency</a:t>
            </a:r>
          </a:p>
        </p:txBody>
      </p:sp>
      <p:sp>
        <p:nvSpPr>
          <p:cNvPr id="4" name="Slide Number Placeholder 3">
            <a:extLst>
              <a:ext uri="{FF2B5EF4-FFF2-40B4-BE49-F238E27FC236}">
                <a16:creationId xmlns:a16="http://schemas.microsoft.com/office/drawing/2014/main" id="{61E4FEF0-5EF8-ED4D-A1B5-478514CD3C93}"/>
              </a:ext>
            </a:extLst>
          </p:cNvPr>
          <p:cNvSpPr>
            <a:spLocks noGrp="1"/>
          </p:cNvSpPr>
          <p:nvPr>
            <p:ph type="sldNum" sz="quarter" idx="12"/>
          </p:nvPr>
        </p:nvSpPr>
        <p:spPr/>
        <p:txBody>
          <a:bodyPr/>
          <a:lstStyle/>
          <a:p>
            <a:fld id="{F30149F8-367A-124C-A147-F6C768FB6ECB}" type="slidenum">
              <a:rPr lang="en-US" smtClean="0"/>
              <a:t>5</a:t>
            </a:fld>
            <a:endParaRPr lang="en-US"/>
          </a:p>
        </p:txBody>
      </p:sp>
    </p:spTree>
    <p:extLst>
      <p:ext uri="{BB962C8B-B14F-4D97-AF65-F5344CB8AC3E}">
        <p14:creationId xmlns:p14="http://schemas.microsoft.com/office/powerpoint/2010/main" val="66187016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6EFB684-D280-9E42-8775-CB7E902C9E51}"/>
              </a:ext>
            </a:extLst>
          </p:cNvPr>
          <p:cNvSpPr>
            <a:spLocks noGrp="1"/>
          </p:cNvSpPr>
          <p:nvPr>
            <p:ph type="title"/>
          </p:nvPr>
        </p:nvSpPr>
        <p:spPr/>
        <p:txBody>
          <a:bodyPr/>
          <a:lstStyle/>
          <a:p>
            <a:r>
              <a:rPr lang="en-US" dirty="0"/>
              <a:t>Next Steps</a:t>
            </a:r>
          </a:p>
        </p:txBody>
      </p:sp>
      <p:sp>
        <p:nvSpPr>
          <p:cNvPr id="3" name="Text Placeholder 2">
            <a:extLst>
              <a:ext uri="{FF2B5EF4-FFF2-40B4-BE49-F238E27FC236}">
                <a16:creationId xmlns:a16="http://schemas.microsoft.com/office/drawing/2014/main" id="{E8989BAA-806E-C14E-B14C-900380AC0DE0}"/>
              </a:ext>
            </a:extLst>
          </p:cNvPr>
          <p:cNvSpPr>
            <a:spLocks noGrp="1"/>
          </p:cNvSpPr>
          <p:nvPr>
            <p:ph type="body" idx="1"/>
          </p:nvPr>
        </p:nvSpPr>
        <p:spPr/>
        <p:txBody>
          <a:bodyPr/>
          <a:lstStyle/>
          <a:p>
            <a:endParaRPr lang="en-US"/>
          </a:p>
        </p:txBody>
      </p:sp>
      <p:sp>
        <p:nvSpPr>
          <p:cNvPr id="4" name="Slide Number Placeholder 3">
            <a:extLst>
              <a:ext uri="{FF2B5EF4-FFF2-40B4-BE49-F238E27FC236}">
                <a16:creationId xmlns:a16="http://schemas.microsoft.com/office/drawing/2014/main" id="{7FCA048C-E5E0-5C46-9B87-798F1E74EA89}"/>
              </a:ext>
            </a:extLst>
          </p:cNvPr>
          <p:cNvSpPr>
            <a:spLocks noGrp="1"/>
          </p:cNvSpPr>
          <p:nvPr>
            <p:ph type="sldNum" sz="quarter" idx="12"/>
          </p:nvPr>
        </p:nvSpPr>
        <p:spPr/>
        <p:txBody>
          <a:bodyPr/>
          <a:lstStyle/>
          <a:p>
            <a:fld id="{F30149F8-367A-124C-A147-F6C768FB6ECB}" type="slidenum">
              <a:rPr lang="en-US" smtClean="0"/>
              <a:t>6</a:t>
            </a:fld>
            <a:endParaRPr lang="en-US"/>
          </a:p>
        </p:txBody>
      </p:sp>
    </p:spTree>
    <p:extLst>
      <p:ext uri="{BB962C8B-B14F-4D97-AF65-F5344CB8AC3E}">
        <p14:creationId xmlns:p14="http://schemas.microsoft.com/office/powerpoint/2010/main" val="28544248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662C8166-374B-A341-B37D-BE6B7B88B574}"/>
              </a:ext>
            </a:extLst>
          </p:cNvPr>
          <p:cNvSpPr>
            <a:spLocks noGrp="1"/>
          </p:cNvSpPr>
          <p:nvPr>
            <p:ph type="title"/>
          </p:nvPr>
        </p:nvSpPr>
        <p:spPr/>
        <p:txBody>
          <a:bodyPr/>
          <a:lstStyle/>
          <a:p>
            <a:r>
              <a:rPr lang="en-US" dirty="0"/>
              <a:t>Question: Packed CBOR</a:t>
            </a:r>
          </a:p>
        </p:txBody>
      </p:sp>
      <p:sp>
        <p:nvSpPr>
          <p:cNvPr id="5" name="Content Placeholder 4">
            <a:extLst>
              <a:ext uri="{FF2B5EF4-FFF2-40B4-BE49-F238E27FC236}">
                <a16:creationId xmlns:a16="http://schemas.microsoft.com/office/drawing/2014/main" id="{D22FCC3A-D8B1-A649-BA44-06589D2CCF31}"/>
              </a:ext>
            </a:extLst>
          </p:cNvPr>
          <p:cNvSpPr>
            <a:spLocks noGrp="1"/>
          </p:cNvSpPr>
          <p:nvPr>
            <p:ph idx="1"/>
          </p:nvPr>
        </p:nvSpPr>
        <p:spPr/>
        <p:txBody>
          <a:bodyPr>
            <a:normAutofit lnSpcReduction="10000"/>
          </a:bodyPr>
          <a:lstStyle/>
          <a:p>
            <a:r>
              <a:rPr lang="en-US" dirty="0"/>
              <a:t>SUIT Common has similar goals to packed CBOR</a:t>
            </a:r>
          </a:p>
          <a:p>
            <a:r>
              <a:rPr lang="en-US" dirty="0"/>
              <a:t>Packed CBOR has only just been adopted by CBOR-</a:t>
            </a:r>
            <a:r>
              <a:rPr lang="en-US" dirty="0" err="1"/>
              <a:t>wg</a:t>
            </a:r>
            <a:endParaRPr lang="en-US" dirty="0"/>
          </a:p>
          <a:p>
            <a:r>
              <a:rPr lang="en-US" dirty="0"/>
              <a:t>Packed CBOR missing features needed by SUIT</a:t>
            </a:r>
          </a:p>
          <a:p>
            <a:pPr lvl="1"/>
            <a:r>
              <a:rPr lang="en-US" dirty="0"/>
              <a:t>E.g. Nested Packed CBOR objects</a:t>
            </a:r>
          </a:p>
          <a:p>
            <a:pPr lvl="1"/>
            <a:r>
              <a:rPr lang="en-US" dirty="0"/>
              <a:t>E.g. Packing CBOR sequences</a:t>
            </a:r>
          </a:p>
          <a:p>
            <a:pPr lvl="1"/>
            <a:r>
              <a:rPr lang="en-US" dirty="0"/>
              <a:t>E.g. Pull-parser-friendly encoding</a:t>
            </a:r>
          </a:p>
          <a:p>
            <a:r>
              <a:rPr lang="en-US" dirty="0"/>
              <a:t>We could:</a:t>
            </a:r>
          </a:p>
          <a:p>
            <a:pPr lvl="1"/>
            <a:r>
              <a:rPr lang="en-US" dirty="0"/>
              <a:t>Make no change &amp; apply packed CBOR when available</a:t>
            </a:r>
          </a:p>
          <a:p>
            <a:pPr lvl="1"/>
            <a:r>
              <a:rPr lang="en-US" dirty="0"/>
              <a:t>Make no change now, begin work on SUIT v2</a:t>
            </a:r>
          </a:p>
          <a:p>
            <a:pPr lvl="1"/>
            <a:r>
              <a:rPr lang="en-US" dirty="0"/>
              <a:t>Adopt packed CBOR &amp; simplify manifest (delays SUIT)</a:t>
            </a:r>
          </a:p>
          <a:p>
            <a:pPr marL="457200" lvl="1" indent="0">
              <a:buNone/>
            </a:pPr>
            <a:endParaRPr lang="en-US" dirty="0"/>
          </a:p>
        </p:txBody>
      </p:sp>
      <p:sp>
        <p:nvSpPr>
          <p:cNvPr id="6" name="Slide Number Placeholder 5">
            <a:extLst>
              <a:ext uri="{FF2B5EF4-FFF2-40B4-BE49-F238E27FC236}">
                <a16:creationId xmlns:a16="http://schemas.microsoft.com/office/drawing/2014/main" id="{4B8B3C6D-9793-5F48-B0DA-D0AB4534691D}"/>
              </a:ext>
            </a:extLst>
          </p:cNvPr>
          <p:cNvSpPr>
            <a:spLocks noGrp="1"/>
          </p:cNvSpPr>
          <p:nvPr>
            <p:ph type="sldNum" sz="quarter" idx="12"/>
          </p:nvPr>
        </p:nvSpPr>
        <p:spPr/>
        <p:txBody>
          <a:bodyPr/>
          <a:lstStyle/>
          <a:p>
            <a:fld id="{F30149F8-367A-124C-A147-F6C768FB6ECB}" type="slidenum">
              <a:rPr lang="en-US" smtClean="0"/>
              <a:t>7</a:t>
            </a:fld>
            <a:endParaRPr lang="en-US"/>
          </a:p>
        </p:txBody>
      </p:sp>
    </p:spTree>
    <p:extLst>
      <p:ext uri="{BB962C8B-B14F-4D97-AF65-F5344CB8AC3E}">
        <p14:creationId xmlns:p14="http://schemas.microsoft.com/office/powerpoint/2010/main" val="8283580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6DE0DF8-7C36-ED49-949C-4EB30EFC00B4}"/>
              </a:ext>
            </a:extLst>
          </p:cNvPr>
          <p:cNvSpPr>
            <a:spLocks noGrp="1"/>
          </p:cNvSpPr>
          <p:nvPr>
            <p:ph type="title"/>
          </p:nvPr>
        </p:nvSpPr>
        <p:spPr/>
        <p:txBody>
          <a:bodyPr/>
          <a:lstStyle/>
          <a:p>
            <a:r>
              <a:rPr lang="en-US" dirty="0"/>
              <a:t>Question: COSE Authentication</a:t>
            </a:r>
          </a:p>
        </p:txBody>
      </p:sp>
      <p:sp>
        <p:nvSpPr>
          <p:cNvPr id="3" name="Content Placeholder 2">
            <a:extLst>
              <a:ext uri="{FF2B5EF4-FFF2-40B4-BE49-F238E27FC236}">
                <a16:creationId xmlns:a16="http://schemas.microsoft.com/office/drawing/2014/main" id="{E0F32860-43BC-5B40-A3D8-9A7EDF0204C5}"/>
              </a:ext>
            </a:extLst>
          </p:cNvPr>
          <p:cNvSpPr>
            <a:spLocks noGrp="1"/>
          </p:cNvSpPr>
          <p:nvPr>
            <p:ph idx="1"/>
          </p:nvPr>
        </p:nvSpPr>
        <p:spPr/>
        <p:txBody>
          <a:bodyPr/>
          <a:lstStyle/>
          <a:p>
            <a:r>
              <a:rPr lang="en-US" dirty="0"/>
              <a:t>COSE signature and MAC objects contain a </a:t>
            </a:r>
            <a:r>
              <a:rPr lang="en-US" dirty="0" err="1"/>
              <a:t>SUIT_Digest</a:t>
            </a:r>
            <a:endParaRPr lang="en-US" dirty="0"/>
          </a:p>
          <a:p>
            <a:pPr lvl="1"/>
            <a:r>
              <a:rPr lang="en-US" dirty="0"/>
              <a:t>Enables modular processing of large signatures</a:t>
            </a:r>
          </a:p>
          <a:p>
            <a:r>
              <a:rPr lang="en-US" dirty="0"/>
              <a:t>Should this be detached?</a:t>
            </a:r>
          </a:p>
          <a:p>
            <a:pPr lvl="1"/>
            <a:r>
              <a:rPr lang="en-US" dirty="0"/>
              <a:t>Saves space in multiply-authenticated manifests</a:t>
            </a:r>
          </a:p>
        </p:txBody>
      </p:sp>
      <p:sp>
        <p:nvSpPr>
          <p:cNvPr id="4" name="Slide Number Placeholder 3">
            <a:extLst>
              <a:ext uri="{FF2B5EF4-FFF2-40B4-BE49-F238E27FC236}">
                <a16:creationId xmlns:a16="http://schemas.microsoft.com/office/drawing/2014/main" id="{A65B31D4-E40B-6949-AA68-DFCF22C02C8F}"/>
              </a:ext>
            </a:extLst>
          </p:cNvPr>
          <p:cNvSpPr>
            <a:spLocks noGrp="1"/>
          </p:cNvSpPr>
          <p:nvPr>
            <p:ph type="sldNum" sz="quarter" idx="12"/>
          </p:nvPr>
        </p:nvSpPr>
        <p:spPr/>
        <p:txBody>
          <a:bodyPr/>
          <a:lstStyle/>
          <a:p>
            <a:fld id="{F30149F8-367A-124C-A147-F6C768FB6ECB}" type="slidenum">
              <a:rPr lang="en-US" smtClean="0"/>
              <a:t>8</a:t>
            </a:fld>
            <a:endParaRPr lang="en-US"/>
          </a:p>
        </p:txBody>
      </p:sp>
    </p:spTree>
    <p:extLst>
      <p:ext uri="{BB962C8B-B14F-4D97-AF65-F5344CB8AC3E}">
        <p14:creationId xmlns:p14="http://schemas.microsoft.com/office/powerpoint/2010/main" val="15411274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DE0DAA-8E29-5E40-9A28-B7168DB45771}"/>
              </a:ext>
            </a:extLst>
          </p:cNvPr>
          <p:cNvSpPr>
            <a:spLocks noGrp="1"/>
          </p:cNvSpPr>
          <p:nvPr>
            <p:ph type="title"/>
          </p:nvPr>
        </p:nvSpPr>
        <p:spPr/>
        <p:txBody>
          <a:bodyPr/>
          <a:lstStyle/>
          <a:p>
            <a:r>
              <a:rPr lang="en-US" dirty="0"/>
              <a:t>Question: Vendor ID</a:t>
            </a:r>
          </a:p>
        </p:txBody>
      </p:sp>
      <p:sp>
        <p:nvSpPr>
          <p:cNvPr id="3" name="Content Placeholder 2">
            <a:extLst>
              <a:ext uri="{FF2B5EF4-FFF2-40B4-BE49-F238E27FC236}">
                <a16:creationId xmlns:a16="http://schemas.microsoft.com/office/drawing/2014/main" id="{14D84AC3-00AC-B54B-80B3-61B9F01D0AE1}"/>
              </a:ext>
            </a:extLst>
          </p:cNvPr>
          <p:cNvSpPr>
            <a:spLocks noGrp="1"/>
          </p:cNvSpPr>
          <p:nvPr>
            <p:ph idx="1"/>
          </p:nvPr>
        </p:nvSpPr>
        <p:spPr/>
        <p:txBody>
          <a:bodyPr>
            <a:normAutofit lnSpcReduction="10000"/>
          </a:bodyPr>
          <a:lstStyle/>
          <a:p>
            <a:r>
              <a:rPr lang="en-US" dirty="0"/>
              <a:t>Currently set to uuid5(NAMESPACE_DNS, “</a:t>
            </a:r>
            <a:r>
              <a:rPr lang="en-US" dirty="0" err="1"/>
              <a:t>vendor.domain</a:t>
            </a:r>
            <a:r>
              <a:rPr lang="en-US" dirty="0"/>
              <a:t>”)</a:t>
            </a:r>
          </a:p>
          <a:p>
            <a:pPr lvl="1"/>
            <a:r>
              <a:rPr lang="en-US" dirty="0"/>
              <a:t>Advantages: Free (with domain registration), fixed-size, unique, computable</a:t>
            </a:r>
          </a:p>
          <a:p>
            <a:pPr lvl="1"/>
            <a:r>
              <a:rPr lang="en-US" dirty="0"/>
              <a:t>Disadvantages: no lookup, domain changes break computation, 16 bytes</a:t>
            </a:r>
          </a:p>
          <a:p>
            <a:r>
              <a:rPr lang="en-US" dirty="0"/>
              <a:t>Proposed: Private Enterprise Number</a:t>
            </a:r>
          </a:p>
          <a:p>
            <a:pPr lvl="1"/>
            <a:r>
              <a:rPr lang="en-US" dirty="0"/>
              <a:t>Advantages: Free, small, reverse lookup</a:t>
            </a:r>
          </a:p>
          <a:p>
            <a:pPr lvl="1"/>
            <a:r>
              <a:rPr lang="en-US" dirty="0"/>
              <a:t>Disadvantages:</a:t>
            </a:r>
          </a:p>
          <a:p>
            <a:pPr lvl="2"/>
            <a:r>
              <a:rPr lang="en-US" dirty="0"/>
              <a:t>No defined UUID Name Space Identifier computation scheme</a:t>
            </a:r>
          </a:p>
          <a:p>
            <a:pPr lvl="2"/>
            <a:r>
              <a:rPr lang="en-US" dirty="0"/>
              <a:t>Not just a number, need sub-registrations. E.g. conglomerates</a:t>
            </a:r>
          </a:p>
          <a:p>
            <a:pPr lvl="2"/>
            <a:r>
              <a:rPr lang="en-US" dirty="0"/>
              <a:t>Still not robust across spinouts</a:t>
            </a:r>
          </a:p>
          <a:p>
            <a:r>
              <a:rPr lang="en-US" dirty="0"/>
              <a:t>Remember: it’s not intended to be human readable; that’s what text </a:t>
            </a:r>
            <a:r>
              <a:rPr lang="en-US"/>
              <a:t>is for.</a:t>
            </a:r>
            <a:endParaRPr lang="en-US" dirty="0"/>
          </a:p>
        </p:txBody>
      </p:sp>
      <p:sp>
        <p:nvSpPr>
          <p:cNvPr id="4" name="Slide Number Placeholder 3">
            <a:extLst>
              <a:ext uri="{FF2B5EF4-FFF2-40B4-BE49-F238E27FC236}">
                <a16:creationId xmlns:a16="http://schemas.microsoft.com/office/drawing/2014/main" id="{0539807D-14B5-4C45-86D3-63162509A1DD}"/>
              </a:ext>
            </a:extLst>
          </p:cNvPr>
          <p:cNvSpPr>
            <a:spLocks noGrp="1"/>
          </p:cNvSpPr>
          <p:nvPr>
            <p:ph type="sldNum" sz="quarter" idx="12"/>
          </p:nvPr>
        </p:nvSpPr>
        <p:spPr/>
        <p:txBody>
          <a:bodyPr/>
          <a:lstStyle/>
          <a:p>
            <a:fld id="{F30149F8-367A-124C-A147-F6C768FB6ECB}" type="slidenum">
              <a:rPr lang="en-US" smtClean="0"/>
              <a:t>9</a:t>
            </a:fld>
            <a:endParaRPr lang="en-US"/>
          </a:p>
        </p:txBody>
      </p:sp>
    </p:spTree>
    <p:extLst>
      <p:ext uri="{BB962C8B-B14F-4D97-AF65-F5344CB8AC3E}">
        <p14:creationId xmlns:p14="http://schemas.microsoft.com/office/powerpoint/2010/main" val="356426753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15920</TotalTime>
  <Words>788</Words>
  <Application>Microsoft Macintosh PowerPoint</Application>
  <PresentationFormat>Widescreen</PresentationFormat>
  <Paragraphs>122</Paragraphs>
  <Slides>14</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14</vt:i4>
      </vt:variant>
    </vt:vector>
  </HeadingPairs>
  <TitlesOfParts>
    <vt:vector size="19" baseType="lpstr">
      <vt:lpstr>Arial</vt:lpstr>
      <vt:lpstr>Calibri</vt:lpstr>
      <vt:lpstr>Calibri Light</vt:lpstr>
      <vt:lpstr>Courier New</vt:lpstr>
      <vt:lpstr>Office Theme</vt:lpstr>
      <vt:lpstr>draft-ietf-suit-manifest-09</vt:lpstr>
      <vt:lpstr>Summary of changes: organization</vt:lpstr>
      <vt:lpstr>Summary of changes: Encoding 1</vt:lpstr>
      <vt:lpstr>Summary of changes: Encoding 2</vt:lpstr>
      <vt:lpstr>Summary of Changes: Examples</vt:lpstr>
      <vt:lpstr>Next Steps</vt:lpstr>
      <vt:lpstr>Question: Packed CBOR</vt:lpstr>
      <vt:lpstr>Question: COSE Authentication</vt:lpstr>
      <vt:lpstr>Question: Vendor ID</vt:lpstr>
      <vt:lpstr>Question: Encoding choices 1</vt:lpstr>
      <vt:lpstr>Question: Encoding choices 2</vt:lpstr>
      <vt:lpstr>Question: Example formatting (bstr .cbor)</vt:lpstr>
      <vt:lpstr>Questions: TEEP</vt:lpstr>
      <vt:lpstr>Questions: RATS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Brendan Moran</dc:creator>
  <cp:lastModifiedBy>Brendan Moran</cp:lastModifiedBy>
  <cp:revision>23</cp:revision>
  <dcterms:created xsi:type="dcterms:W3CDTF">2020-07-10T13:28:38Z</dcterms:created>
  <dcterms:modified xsi:type="dcterms:W3CDTF">2020-07-30T16:34:04Z</dcterms:modified>
</cp:coreProperties>
</file>