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0"/>
    <p:restoredTop sz="96327"/>
  </p:normalViewPr>
  <p:slideViewPr>
    <p:cSldViewPr snapToGrid="0" snapToObjects="1">
      <p:cViewPr varScale="1">
        <p:scale>
          <a:sx n="108" d="100"/>
          <a:sy n="108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EEC66-E3F0-254C-9706-A2241180BF3F}" type="datetimeFigureOut">
              <a:rPr lang="en-US" smtClean="0"/>
              <a:t>7/30/20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FE06A-2E2F-C248-A8A1-362107A5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4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7FB42-CFB7-4847-8F7C-F30163D21A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95E50B-DA37-C946-B2E8-39623FBB22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5E19C8-E071-4B48-B1BE-A6FA66F27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8B4BD-C9BD-BB43-A4C0-FDCD5FFCD32A}" type="datetime1">
              <a:rPr lang="en-GB" smtClean="0"/>
              <a:t>30/07/2020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FC0DB-7646-164E-A23C-064BF2329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4EAA2-1C69-BF4E-A3CD-07B5D1B99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77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33375-4485-E946-914B-669E4882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E60BD7-C53C-CC45-8F86-F860537908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445134-1DAE-2A49-A21A-40742C64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69F2-610E-2848-B895-3CFB9481AE6A}" type="datetime1">
              <a:rPr lang="en-GB" smtClean="0"/>
              <a:t>30/07/2020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05D02-83AE-0D42-8176-7925DBB60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9214D-D5E2-1F41-AE8F-2855A6A15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2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8A7764-BBBD-4440-84C4-0F48DF3469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DAB81F-D6B0-154A-82AB-CBD6CDE2B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9E438-A265-A44B-BEC6-ADA8F13A7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A5F47-E9B7-BA48-A8F6-1A96B8A51DD6}" type="datetime1">
              <a:rPr lang="en-GB" smtClean="0"/>
              <a:t>30/07/2020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B8331-F37F-4248-9CDD-033879DAE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0867-2539-6F49-872F-476BEBFE6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1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F30AF-46FD-924A-A37A-DD2A00B06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2038C-A969-6E42-86E1-E53185A52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E01A35-B6FA-5249-A34F-FA97099C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FDD1B-225D-2A40-8120-859E3473B70C}" type="datetime1">
              <a:rPr lang="en-GB" smtClean="0"/>
              <a:t>30/07/2020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60934-CAD0-4740-A6BC-4EC8543A1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F2803-4E40-5843-99D8-965C99E1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927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A2820-7D3D-D34A-9F65-8A8321F8D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22A20-77B3-604E-AAA9-9C24A9BD7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59072-1ED5-8449-854A-88627391D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7C879-F21E-8041-AF7B-37DBE35BBDE6}" type="datetime1">
              <a:rPr lang="en-GB" smtClean="0"/>
              <a:t>30/07/2020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45CD0-B799-AE4C-8CA3-CC212AF80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C0679-BAA2-7B47-96EB-9B51BBFC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77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9DF5F-4D94-654D-B4F8-374F1503C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9A002-4F59-D544-BE00-2D5C79A432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8581BC-694E-1642-A496-146B04323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2172A-32A0-F44E-B3E0-8029EF3A5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E9B60-3FD4-834A-8002-2623DC8F8ED7}" type="datetime1">
              <a:rPr lang="en-GB" smtClean="0"/>
              <a:t>30/07/2020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562B43-39A1-1248-8A44-021EF957E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CB40EA-54D6-294B-A286-8B1936251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8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5D9FF-56BD-EE4C-BC97-D127BAE66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5FC7D4-AC45-0D42-B574-05B0B57AF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E6A397-9F88-9244-BE43-9A44D8F53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234B4B-37CD-394C-8472-6A3DDC3A9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221F8D-3B55-6542-B7C5-8D60020F8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5EF9D9-2D9F-7F42-86C9-C94C60A65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90DD8-B1EC-ED4A-A697-28A0F0437759}" type="datetime1">
              <a:rPr lang="en-GB" smtClean="0"/>
              <a:t>30/07/2020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62784C-202B-3A45-9E06-62A26B62C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C83943-FC83-5D41-B842-BC5B8D42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82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DB502-1B51-FA47-8658-E8D5BF8A8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E5BEBB-0E83-B441-94BE-1BF897829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606F7-866C-B948-8022-A3380342F471}" type="datetime1">
              <a:rPr lang="en-GB" smtClean="0"/>
              <a:t>30/07/2020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64D377-0724-0E4F-A118-A386A9407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97AFE3-DE9F-184C-B46F-A3E8FF8E0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7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59DC94-C8CF-5949-AD09-8C7EC2225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D6D15-36CD-764F-AA9B-E77252AD7C55}" type="datetime1">
              <a:rPr lang="en-GB" smtClean="0"/>
              <a:t>30/07/2020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30134E-D628-3C43-A7A1-4BF0A321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32AB02-223B-1B49-83CD-A02849064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18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62DC0-2952-1D43-8ABA-707FD2E3F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89DCD-D8CF-2445-8CCD-EA3899271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2C2D83-F6D1-4E40-9A7B-63CA2DE061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11EEB3-2564-6748-BC7B-99645E621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E206-CE50-3845-9B58-6A7B1227C169}" type="datetime1">
              <a:rPr lang="en-GB" smtClean="0"/>
              <a:t>30/07/2020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943A-2F04-C740-A5A9-A5271BF93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AA5F8E-75A3-2347-82CB-F66CA9554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19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2028A-FD2A-4046-8814-D5F1E82F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DA1F1A-A565-EF4A-9E1F-56FD713628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5FE1-3A67-464C-8EFD-A236465F1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0718A-4553-294E-BE4E-AFD11C7EF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5DC0-F5D5-944D-9AF7-BDA3D5C17790}" type="datetime1">
              <a:rPr lang="en-GB" smtClean="0"/>
              <a:t>30/07/2020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422E1-FF07-9149-BE7A-06D97D91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6ADA01-5465-2A4D-8197-06EE078D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3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BE9819-B719-A742-AB12-4EDFEB933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2172E-6A4F-1E47-9A99-7CFBE303A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3966-290F-0C48-8C74-085156F076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C194A-2A67-D843-B012-37233A2D51B4}" type="datetime1">
              <a:rPr lang="en-GB" smtClean="0"/>
              <a:t>30/07/2020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BA1DB-267D-244E-AD2D-D7F4B0A4FE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4F89B-62D1-7748-ADF4-4EAE15C48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3CA47-EE46-D14C-871D-54883547C3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17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BEDB9-ABE7-A740-A592-6D5202FD91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draft-moran-suit-mud-00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836E4B-CD11-744A-A55A-1CF614FA89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Brendan Moran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E806E-0BE9-B947-8D1A-4C9A7AAA5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2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E1B4E-8245-1F4C-AC57-6FF20764D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20698-359C-4B44-9AEF-1844BB3D9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is qualified to define what a device should do when connected to your network?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7EAEF8-F246-0F4E-9875-FD8AA16AE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12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17433-FE7B-D040-833F-BBDEFA3A3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Domain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101E3-71E7-514B-A148-7886BDC9D2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MUD describes rules for a device’s communication</a:t>
            </a:r>
          </a:p>
          <a:p>
            <a:r>
              <a:rPr lang="en-US" dirty="0"/>
              <a:t>Devices announce MUD URLs.</a:t>
            </a:r>
          </a:p>
          <a:p>
            <a:pPr lvl="1"/>
            <a:r>
              <a:rPr lang="en-US" dirty="0"/>
              <a:t>Unauthenticated:</a:t>
            </a:r>
          </a:p>
          <a:p>
            <a:pPr lvl="2"/>
            <a:r>
              <a:rPr lang="en-US" dirty="0"/>
              <a:t>LLDP</a:t>
            </a:r>
          </a:p>
          <a:p>
            <a:pPr lvl="2"/>
            <a:r>
              <a:rPr lang="en-US" dirty="0"/>
              <a:t>DHCP</a:t>
            </a:r>
          </a:p>
          <a:p>
            <a:pPr lvl="1"/>
            <a:r>
              <a:rPr lang="en-US" dirty="0"/>
              <a:t>Authenticated:</a:t>
            </a:r>
          </a:p>
          <a:p>
            <a:pPr lvl="2"/>
            <a:r>
              <a:rPr lang="en-US" dirty="0"/>
              <a:t>802.1X, embedded in client certificate</a:t>
            </a:r>
          </a:p>
          <a:p>
            <a:r>
              <a:rPr lang="en-US" dirty="0"/>
              <a:t>Unauthenticated model is not resilient</a:t>
            </a:r>
          </a:p>
          <a:p>
            <a:r>
              <a:rPr lang="en-US" dirty="0"/>
              <a:t>Service hosting MUD URL can set network policies.</a:t>
            </a:r>
          </a:p>
          <a:p>
            <a:pPr lvl="1"/>
            <a:r>
              <a:rPr lang="en-US" dirty="0"/>
              <a:t>MUD policies are subject to change.</a:t>
            </a:r>
          </a:p>
          <a:p>
            <a:r>
              <a:rPr lang="en-US" dirty="0"/>
              <a:t>For MUD signatures, Root of Trust requires an audit.</a:t>
            </a:r>
          </a:p>
          <a:p>
            <a:pPr lvl="1"/>
            <a:r>
              <a:rPr lang="en-US" dirty="0"/>
              <a:t>See RFC8520 section 13.2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1BDF15-6EFE-4B42-8B9D-7782E00C2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1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3B6CE-9DDC-EB41-9E3F-E755B2B00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1DEB9A-7A12-0A4B-8065-134CD93FF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Device could report wrong MUD URL (excluding 802.1X)</a:t>
            </a:r>
          </a:p>
          <a:p>
            <a:pPr lvl="1"/>
            <a:r>
              <a:rPr lang="en-US" dirty="0"/>
              <a:t>MUD manager must track devices changes</a:t>
            </a:r>
          </a:p>
          <a:p>
            <a:r>
              <a:rPr lang="en-US" dirty="0"/>
              <a:t>The server hosting the MUD URL can set network policy</a:t>
            </a:r>
          </a:p>
          <a:p>
            <a:pPr lvl="1"/>
            <a:r>
              <a:rPr lang="en-US" dirty="0"/>
              <a:t>Requires audit</a:t>
            </a:r>
          </a:p>
          <a:p>
            <a:pPr lvl="1"/>
            <a:r>
              <a:rPr lang="en-US" dirty="0"/>
              <a:t>RFC8520 =&gt; check web reputation</a:t>
            </a:r>
          </a:p>
          <a:p>
            <a:pPr lvl="1"/>
            <a:r>
              <a:rPr lang="en-US" dirty="0"/>
              <a:t>MUD Signature</a:t>
            </a:r>
          </a:p>
          <a:p>
            <a:r>
              <a:rPr lang="en-US" dirty="0"/>
              <a:t>Rogue CA can authorize MUD signer</a:t>
            </a:r>
          </a:p>
          <a:p>
            <a:r>
              <a:rPr lang="en-US" dirty="0"/>
              <a:t>Device communication may be altered by configuration</a:t>
            </a:r>
          </a:p>
          <a:p>
            <a:pPr lvl="1"/>
            <a:r>
              <a:rPr lang="en-US" dirty="0"/>
              <a:t>May require multiple MUD URLs for single class of devices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6C564F-2AA2-5640-A1BA-A3234740B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03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FE143-776D-5C41-A48F-078205F64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Simplifying the trust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EB444-814C-2F4D-BC6E-4DC4D133A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entity that creates IoT device software:</a:t>
            </a:r>
          </a:p>
          <a:p>
            <a:pPr lvl="1"/>
            <a:r>
              <a:rPr lang="en-US" dirty="0"/>
              <a:t>Signs firmware updates</a:t>
            </a:r>
          </a:p>
          <a:p>
            <a:pPr lvl="1"/>
            <a:r>
              <a:rPr lang="en-US" dirty="0"/>
              <a:t>Knows how the device communicates</a:t>
            </a:r>
          </a:p>
          <a:p>
            <a:pPr lvl="1"/>
            <a:r>
              <a:rPr lang="en-US" dirty="0"/>
              <a:t>Knows what policies are required</a:t>
            </a:r>
          </a:p>
          <a:p>
            <a:r>
              <a:rPr lang="en-US" dirty="0"/>
              <a:t>The entity that creates IoT device configuration</a:t>
            </a:r>
          </a:p>
          <a:p>
            <a:pPr lvl="1"/>
            <a:r>
              <a:rPr lang="en-US" dirty="0"/>
              <a:t>Knows how that alters device communication</a:t>
            </a:r>
          </a:p>
          <a:p>
            <a:pPr lvl="1"/>
            <a:r>
              <a:rPr lang="en-US" dirty="0"/>
              <a:t>Knows how that changes device policies</a:t>
            </a:r>
          </a:p>
          <a:p>
            <a:pPr lvl="2"/>
            <a:r>
              <a:rPr lang="en-US" dirty="0"/>
              <a:t>E.g. IPv4 / IPv6</a:t>
            </a:r>
          </a:p>
          <a:p>
            <a:r>
              <a:rPr lang="en-US" dirty="0"/>
              <a:t>These entities could specify a MUD file, or explicitly authorize a signer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C8860-078D-014B-B040-6321ED2F7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81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870CD-D9B2-2243-A03D-B759E9B47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MUD + SUIT + EAT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324B4-6EA4-804E-A55B-9B963800F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SUIT manifest specifies a MUD file</a:t>
            </a:r>
          </a:p>
          <a:p>
            <a:pPr lvl="1"/>
            <a:r>
              <a:rPr lang="en-US" dirty="0"/>
              <a:t>Early delivery of MUD files</a:t>
            </a:r>
          </a:p>
          <a:p>
            <a:pPr lvl="1"/>
            <a:r>
              <a:rPr lang="en-US" dirty="0"/>
              <a:t>Binds firmware/configuration to MUD file</a:t>
            </a:r>
          </a:p>
          <a:p>
            <a:r>
              <a:rPr lang="en-US" dirty="0"/>
              <a:t>Or, SUIT manifest specifies a MUD signer:</a:t>
            </a:r>
          </a:p>
          <a:p>
            <a:pPr lvl="1"/>
            <a:r>
              <a:rPr lang="en-US" dirty="0"/>
              <a:t>Normal MUD URL</a:t>
            </a:r>
          </a:p>
          <a:p>
            <a:pPr lvl="1"/>
            <a:r>
              <a:rPr lang="en-US" dirty="0"/>
              <a:t>Delivers Trust Anchor for MUD Signatures</a:t>
            </a:r>
          </a:p>
          <a:p>
            <a:r>
              <a:rPr lang="en-US" dirty="0"/>
              <a:t>Attest several values to reduce complexity</a:t>
            </a:r>
          </a:p>
          <a:p>
            <a:pPr lvl="1"/>
            <a:r>
              <a:rPr lang="en-US" dirty="0"/>
              <a:t>SUIT Manifest digest</a:t>
            </a:r>
          </a:p>
          <a:p>
            <a:pPr lvl="1"/>
            <a:r>
              <a:rPr lang="en-US" dirty="0"/>
              <a:t>MUD URL</a:t>
            </a:r>
          </a:p>
          <a:p>
            <a:pPr lvl="1"/>
            <a:r>
              <a:rPr lang="en-US" dirty="0"/>
              <a:t>MUD Digest </a:t>
            </a:r>
          </a:p>
          <a:p>
            <a:pPr lvl="1"/>
            <a:r>
              <a:rPr lang="en-US" dirty="0"/>
              <a:t>MUD Signer ID</a:t>
            </a:r>
          </a:p>
          <a:p>
            <a:r>
              <a:rPr lang="en-US" dirty="0"/>
              <a:t>MUD Manager can be a Relying Party</a:t>
            </a:r>
          </a:p>
          <a:p>
            <a:pPr lvl="1"/>
            <a:r>
              <a:rPr lang="en-US" dirty="0"/>
              <a:t>Verify correspondence between cached SUIT Manifest &amp; reported MUD info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510947-DB47-D14F-B0AA-7E41C35A6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976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B1105-6E69-AE45-94DC-385E33F10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D37CD-DAC8-E24D-8236-3B465CF88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Reduces number of actors</a:t>
            </a:r>
          </a:p>
          <a:p>
            <a:pPr lvl="1"/>
            <a:r>
              <a:rPr lang="en-US" dirty="0"/>
              <a:t>Provides explicit link from Firmware Authority to MUD</a:t>
            </a:r>
          </a:p>
          <a:p>
            <a:pPr lvl="2"/>
            <a:r>
              <a:rPr lang="en-US" dirty="0"/>
              <a:t>Simplifies/Eliminates audit for MUD Signer</a:t>
            </a:r>
          </a:p>
          <a:p>
            <a:pPr lvl="2"/>
            <a:r>
              <a:rPr lang="en-US" dirty="0"/>
              <a:t>Makes Firmware Authority responsible for MUD Signer</a:t>
            </a:r>
          </a:p>
          <a:p>
            <a:pPr lvl="2"/>
            <a:r>
              <a:rPr lang="en-US" dirty="0"/>
              <a:t>No CA needed =&gt; Devices reject Firmware Authority changes</a:t>
            </a:r>
          </a:p>
          <a:p>
            <a:pPr lvl="1"/>
            <a:r>
              <a:rPr lang="en-US" dirty="0"/>
              <a:t>Removes MUD File hosting from threat model</a:t>
            </a:r>
          </a:p>
          <a:p>
            <a:r>
              <a:rPr lang="en-US" dirty="0"/>
              <a:t>Multiple MUD files possible</a:t>
            </a:r>
          </a:p>
          <a:p>
            <a:pPr lvl="1"/>
            <a:r>
              <a:rPr lang="en-US" dirty="0"/>
              <a:t>Composition required</a:t>
            </a:r>
          </a:p>
          <a:p>
            <a:pPr lvl="1"/>
            <a:r>
              <a:rPr lang="en-US" dirty="0"/>
              <a:t>Augment static MUD file with dynamic MUD file</a:t>
            </a:r>
          </a:p>
          <a:p>
            <a:pPr lvl="1"/>
            <a:r>
              <a:rPr lang="en-US" dirty="0"/>
              <a:t>Use lookup from database based on attestation information rather than URI</a:t>
            </a:r>
          </a:p>
          <a:p>
            <a:r>
              <a:rPr lang="en-US" dirty="0"/>
              <a:t>Reduces need for explicit onboarding flow</a:t>
            </a:r>
          </a:p>
          <a:p>
            <a:r>
              <a:rPr lang="en-US" dirty="0"/>
              <a:t>Provides option for explicit version binding</a:t>
            </a:r>
          </a:p>
          <a:p>
            <a:r>
              <a:rPr lang="en-US" dirty="0"/>
              <a:t>Provides alternative to 802.1X for MUD URL reporting with authentication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92FD6-7466-ED49-86FA-5AED8782F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49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3E13A-EBAE-4C45-A76B-5B2246924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19AAAD-AE95-6847-8CF4-1736ED6BC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Send to working group?</a:t>
            </a:r>
          </a:p>
          <a:p>
            <a:pPr lvl="1"/>
            <a:r>
              <a:rPr lang="en-US" dirty="0"/>
              <a:t>SUIT?</a:t>
            </a:r>
          </a:p>
          <a:p>
            <a:pPr lvl="1"/>
            <a:r>
              <a:rPr lang="en-US" dirty="0"/>
              <a:t>RATS?</a:t>
            </a:r>
          </a:p>
          <a:p>
            <a:pPr lvl="1"/>
            <a:r>
              <a:rPr lang="en-US" dirty="0"/>
              <a:t>Other?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F68761-9294-774A-A519-4FDEC487D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3CA47-EE46-D14C-871D-54883547C31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78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392</Words>
  <Application>Microsoft Macintosh PowerPoint</Application>
  <PresentationFormat>Widescreen</PresentationFormat>
  <Paragraphs>78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draft-moran-suit-mud-00</vt:lpstr>
      <vt:lpstr>The big question</vt:lpstr>
      <vt:lpstr>Problem Domain</vt:lpstr>
      <vt:lpstr>Complexities</vt:lpstr>
      <vt:lpstr>Simplifying the trust model</vt:lpstr>
      <vt:lpstr>MUD + SUIT + EAT</vt:lpstr>
      <vt:lpstr>Advantages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draft-moran-suit-mud-00</dc:title>
  <dc:creator>Brendan Moran</dc:creator>
  <cp:lastModifiedBy>Brendan Moran</cp:lastModifiedBy>
  <cp:revision>10</cp:revision>
  <dcterms:created xsi:type="dcterms:W3CDTF">2020-07-25T21:03:26Z</dcterms:created>
  <dcterms:modified xsi:type="dcterms:W3CDTF">2020-07-31T08:18:23Z</dcterms:modified>
</cp:coreProperties>
</file>