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4035" r:id="rId1"/>
  </p:sldMasterIdLst>
  <p:notesMasterIdLst>
    <p:notesMasterId r:id="rId7"/>
  </p:notesMasterIdLst>
  <p:sldIdLst>
    <p:sldId id="1542" r:id="rId2"/>
    <p:sldId id="1544" r:id="rId3"/>
    <p:sldId id="1545" r:id="rId4"/>
    <p:sldId id="1546" r:id="rId5"/>
    <p:sldId id="1547" r:id="rId6"/>
  </p:sldIdLst>
  <p:sldSz cx="12188825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">
          <p15:clr>
            <a:srgbClr val="A4A3A4"/>
          </p15:clr>
        </p15:guide>
        <p15:guide id="2" pos="2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4220A0"/>
    <a:srgbClr val="333333"/>
    <a:srgbClr val="8ABFC2"/>
    <a:srgbClr val="4B4B4B"/>
    <a:srgbClr val="7F7F7F"/>
    <a:srgbClr val="17FF54"/>
    <a:srgbClr val="8BB8DD"/>
    <a:srgbClr val="17BF73"/>
    <a:srgbClr val="DB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29" autoAdjust="0"/>
    <p:restoredTop sz="81130" autoAdjust="0"/>
  </p:normalViewPr>
  <p:slideViewPr>
    <p:cSldViewPr snapToGrid="0" snapToObjects="1">
      <p:cViewPr varScale="1">
        <p:scale>
          <a:sx n="82" d="100"/>
          <a:sy n="82" d="100"/>
        </p:scale>
        <p:origin x="276" y="42"/>
      </p:cViewPr>
      <p:guideLst>
        <p:guide orient="horz" pos="429"/>
        <p:guide pos="278"/>
      </p:guideLst>
    </p:cSldViewPr>
  </p:slideViewPr>
  <p:outlineViewPr>
    <p:cViewPr>
      <p:scale>
        <a:sx n="33" d="100"/>
        <a:sy n="33" d="100"/>
      </p:scale>
      <p:origin x="0" y="32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 snapToGrid="0" snapToObjects="1">
      <p:cViewPr varScale="1">
        <p:scale>
          <a:sx n="62" d="100"/>
          <a:sy n="62" d="100"/>
        </p:scale>
        <p:origin x="-2506" y="-77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897D5-C396-4944-A86E-A2AAE0A4A06F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17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41518-0DAE-4D83-8FDF-A3233A452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66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52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39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58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332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draft-</a:t>
            </a:r>
            <a:r>
              <a:rPr lang="en-US" dirty="0" err="1"/>
              <a:t>thubert</a:t>
            </a:r>
            <a:r>
              <a:rPr lang="en-US" dirty="0"/>
              <a:t>-raw-technologies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818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982" y="1825625"/>
            <a:ext cx="1051286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draft-</a:t>
            </a:r>
            <a:r>
              <a:rPr lang="en-US" dirty="0" err="1"/>
              <a:t>thubert</a:t>
            </a:r>
            <a:r>
              <a:rPr lang="en-US" dirty="0"/>
              <a:t>-raw-technologies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18BF9C3C-0004-4145-8BE2-5FBA8C817AC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E36C0A-294F-44F6-BA19-CED8F50827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397" y="-47123"/>
            <a:ext cx="2991509" cy="150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70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189" y="432215"/>
            <a:ext cx="1143825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0896" y="1344168"/>
            <a:ext cx="11424906" cy="4965192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DDED1-7DE7-4AC9-B496-5C16EA61A8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draft-</a:t>
            </a:r>
            <a:r>
              <a:rPr lang="en-US" dirty="0" err="1"/>
              <a:t>thubert</a:t>
            </a:r>
            <a:r>
              <a:rPr lang="en-US" dirty="0"/>
              <a:t>-raw-technologies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1D92A-BCF8-48C5-BCB8-96BA19FD13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E1E69F-573B-4378-B794-0D342839FE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397" y="-47123"/>
            <a:ext cx="2991509" cy="150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4711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-raw-technologies</a:t>
            </a:r>
          </a:p>
        </p:txBody>
      </p:sp>
      <p:sp>
        <p:nvSpPr>
          <p:cNvPr id="7" name="Text Box 3"/>
          <p:cNvSpPr txBox="1">
            <a:spLocks noChangeArrowheads="1"/>
          </p:cNvSpPr>
          <p:nvPr userDrawn="1"/>
        </p:nvSpPr>
        <p:spPr bwMode="auto">
          <a:xfrm>
            <a:off x="202871" y="6356350"/>
            <a:ext cx="3043066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9977" tIns="46788" rIns="89977" bIns="46788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400" dirty="0">
                <a:cs typeface="Arial" panose="020B0604020202020204" pitchFamily="34" charset="0"/>
              </a:rPr>
              <a:t>RAW - IETF 109 – Virtual / Bangkok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67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45" r:id="rId3"/>
  </p:sldLayoutIdLst>
  <p:hf hdr="0" ftr="0" dt="0"/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93382C0-1403-46E4-AE67-1413ED79F1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72" y="-895010"/>
            <a:ext cx="13514941" cy="678019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3DBEB85-27D2-4732-9912-FF699003C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983" y="2775831"/>
            <a:ext cx="10512862" cy="1147344"/>
          </a:xfrm>
        </p:spPr>
        <p:txBody>
          <a:bodyPr>
            <a:noAutofit/>
          </a:bodyPr>
          <a:lstStyle/>
          <a:p>
            <a:pPr algn="ctr"/>
            <a:r>
              <a:rPr lang="fr-FR" sz="6000" b="1" dirty="0"/>
              <a:t>RAW Technologies</a:t>
            </a:r>
            <a:endParaRPr lang="en-US" sz="6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B3430C-E35F-43A3-ACE4-5A109C332AAC}"/>
              </a:ext>
            </a:extLst>
          </p:cNvPr>
          <p:cNvSpPr txBox="1"/>
          <p:nvPr/>
        </p:nvSpPr>
        <p:spPr>
          <a:xfrm>
            <a:off x="191434" y="5208091"/>
            <a:ext cx="5641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Presenter</a:t>
            </a:r>
            <a:r>
              <a:rPr lang="fr-FR" dirty="0"/>
              <a:t>: Pascal Thubert</a:t>
            </a:r>
          </a:p>
          <a:p>
            <a:endParaRPr lang="fr-FR" dirty="0"/>
          </a:p>
          <a:p>
            <a:r>
              <a:rPr lang="fr-FR" dirty="0" err="1"/>
              <a:t>Authors</a:t>
            </a:r>
            <a:r>
              <a:rPr lang="fr-FR" dirty="0"/>
              <a:t>: multiple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399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763" y="146912"/>
            <a:ext cx="11438251" cy="838200"/>
          </a:xfrm>
        </p:spPr>
        <p:txBody>
          <a:bodyPr>
            <a:normAutofit/>
          </a:bodyPr>
          <a:lstStyle/>
          <a:p>
            <a:r>
              <a:rPr lang="en-US" altLang="en-US" sz="4400" dirty="0"/>
              <a:t>Why this draft?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75718" y="1798155"/>
            <a:ext cx="11557377" cy="4790177"/>
          </a:xfrm>
        </p:spPr>
        <p:txBody>
          <a:bodyPr lIns="68587" tIns="34294" rIns="68587" bIns="34294"/>
          <a:lstStyle/>
          <a:p>
            <a:pPr marL="0" indent="0">
              <a:buNone/>
            </a:pPr>
            <a:endParaRPr lang="en-US" altLang="en-US" sz="200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en-US" sz="2800" dirty="0"/>
              <a:t>Illustrate Recent Progress in multiple radios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Parallel evolution towards time/frequency “resource blocks” / “RUs” / Timeslots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Increasing capabilities to schedule (towards determinism)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Better throughput and higher reliability for 1 hop, latency bounds</a:t>
            </a:r>
          </a:p>
          <a:p>
            <a:pPr marL="0" indent="0">
              <a:buNone/>
            </a:pPr>
            <a:r>
              <a:rPr lang="en-US" altLang="en-US" sz="2800" dirty="0">
                <a:solidFill>
                  <a:srgbClr val="422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Technologies elected by RAW to enable WG work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Wi-Fi 6 and beyond (IEEE Std 802.11ax / be)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IEEE Std 802.15.4 TSCH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3GPP 5G 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LDACS (Air-to-Ground and Air-to-Air plane communication)</a:t>
            </a:r>
          </a:p>
          <a:p>
            <a:pPr lvl="1">
              <a:buFont typeface="Symbol"/>
              <a:buChar char="Þ"/>
            </a:pPr>
            <a:endParaRPr lang="en-US" alt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FA195F4-E55D-40B2-872E-306B1C34C6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-raw-technologies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F8169BE-2F51-4082-95A6-EAED6400C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96D172-AB73-4637-8B93-45A0821335EB}"/>
              </a:ext>
            </a:extLst>
          </p:cNvPr>
          <p:cNvSpPr/>
          <p:nvPr/>
        </p:nvSpPr>
        <p:spPr>
          <a:xfrm>
            <a:off x="575718" y="1163318"/>
            <a:ext cx="8770413" cy="461665"/>
          </a:xfrm>
          <a:prstGeom prst="rect">
            <a:avLst/>
          </a:prstGeom>
          <a:solidFill>
            <a:schemeClr val="lt1">
              <a:alpha val="69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/>
              <a:t>RAW needs an L3 abstraction for reliable and  available parallel paths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81431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763" y="146912"/>
            <a:ext cx="11438251" cy="838200"/>
          </a:xfrm>
        </p:spPr>
        <p:txBody>
          <a:bodyPr>
            <a:normAutofit/>
          </a:bodyPr>
          <a:lstStyle/>
          <a:p>
            <a:r>
              <a:rPr lang="fr-FR" altLang="en-US" sz="4400" dirty="0"/>
              <a:t> Document </a:t>
            </a:r>
            <a:r>
              <a:rPr lang="fr-FR" altLang="en-US" sz="4400" dirty="0" err="1"/>
              <a:t>Status</a:t>
            </a:r>
            <a:endParaRPr lang="en-US" alt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46021" y="1447429"/>
            <a:ext cx="10324801" cy="4790177"/>
          </a:xfrm>
        </p:spPr>
        <p:txBody>
          <a:bodyPr lIns="68587" tIns="34294" rIns="68587" bIns="34294"/>
          <a:lstStyle/>
          <a:p>
            <a:pPr marL="0" indent="0">
              <a:buNone/>
            </a:pPr>
            <a:endParaRPr lang="en-US" altLang="en-US" sz="300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en-US" sz="3600" dirty="0"/>
              <a:t>Document adopted as WG Doc</a:t>
            </a:r>
          </a:p>
          <a:p>
            <a:pPr lvl="1">
              <a:buFont typeface="Symbol"/>
              <a:buChar char="Þ"/>
            </a:pPr>
            <a:r>
              <a:rPr lang="en-US" altLang="en-US" sz="3600" dirty="0"/>
              <a:t> </a:t>
            </a:r>
            <a:r>
              <a:rPr lang="en-US" altLang="en-US" sz="3200" dirty="0"/>
              <a:t>Quite complete already</a:t>
            </a:r>
          </a:p>
          <a:p>
            <a:pPr lvl="1">
              <a:buFont typeface="Symbol"/>
              <a:buChar char="Þ"/>
            </a:pPr>
            <a:r>
              <a:rPr lang="en-US" altLang="en-US" sz="3200" dirty="0"/>
              <a:t> Not exactly the same structure for all</a:t>
            </a:r>
            <a:endParaRPr lang="en-US" altLang="en-US" sz="3600" dirty="0"/>
          </a:p>
          <a:p>
            <a:pPr marL="457063" lvl="1" indent="0">
              <a:buNone/>
            </a:pPr>
            <a:endParaRPr lang="en-US" alt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FA195F4-E55D-40B2-872E-306B1C34C6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draft-</a:t>
            </a:r>
            <a:r>
              <a:rPr lang="en-US" dirty="0" err="1"/>
              <a:t>thubert</a:t>
            </a:r>
            <a:r>
              <a:rPr lang="en-US" dirty="0"/>
              <a:t>-raw-technologies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F8169BE-2F51-4082-95A6-EAED6400C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DF5A8-9D4E-473D-B512-58C6E59A6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Per-</a:t>
            </a:r>
            <a:r>
              <a:rPr lang="fr-FR" dirty="0" err="1"/>
              <a:t>Technology</a:t>
            </a:r>
            <a:r>
              <a:rPr lang="fr-FR" dirty="0"/>
              <a:t> Section Structure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BB2E43-6C11-4B0C-918B-92BF194B86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0896" y="1712316"/>
            <a:ext cx="11424906" cy="4597044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X. Tech name </a:t>
            </a:r>
          </a:p>
          <a:p>
            <a:r>
              <a:rPr lang="en-US" sz="3200" dirty="0"/>
              <a:t>X.1.  Provenance and Documents</a:t>
            </a:r>
          </a:p>
          <a:p>
            <a:r>
              <a:rPr lang="en-US" sz="3200" dirty="0"/>
              <a:t>X.2  General Characteristics </a:t>
            </a:r>
          </a:p>
          <a:p>
            <a:r>
              <a:rPr lang="en-US" sz="3200" dirty="0"/>
              <a:t>X.3.  Applicability to deterministic flows</a:t>
            </a:r>
          </a:p>
          <a:p>
            <a:endParaRPr lang="en-US" sz="3200" dirty="0"/>
          </a:p>
          <a:p>
            <a:pPr marL="457063" lvl="1" indent="0">
              <a:buNone/>
            </a:pPr>
            <a:r>
              <a:rPr lang="en-US" sz="3200" dirty="0"/>
              <a:t>5G has more; emulate in others?</a:t>
            </a:r>
          </a:p>
          <a:p>
            <a:pPr marL="457063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F56CEA-8047-41A3-8A42-1B338497EA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2149FD-EDD3-45BF-99A2-96A40FB08A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4000"/>
          </a:blip>
          <a:srcRect l="69042" t="15429" r="7556" b="26339"/>
          <a:stretch/>
        </p:blipFill>
        <p:spPr>
          <a:xfrm>
            <a:off x="7106009" y="1067052"/>
            <a:ext cx="3861447" cy="540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99927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763" y="146912"/>
            <a:ext cx="11438251" cy="838200"/>
          </a:xfrm>
        </p:spPr>
        <p:txBody>
          <a:bodyPr>
            <a:normAutofit/>
          </a:bodyPr>
          <a:lstStyle/>
          <a:p>
            <a:r>
              <a:rPr lang="fr-FR" altLang="en-US" sz="4400" dirty="0"/>
              <a:t>Open discussion</a:t>
            </a:r>
            <a:endParaRPr lang="en-US" alt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7535" y="1270989"/>
            <a:ext cx="11501290" cy="4790177"/>
          </a:xfrm>
        </p:spPr>
        <p:txBody>
          <a:bodyPr lIns="68587" tIns="34294" rIns="68587" bIns="34294"/>
          <a:lstStyle/>
          <a:p>
            <a:pPr marL="0" indent="0">
              <a:buNone/>
            </a:pPr>
            <a:endParaRPr lang="en-US" altLang="en-US" sz="200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en-US" sz="3600" dirty="0"/>
              <a:t>Additions?</a:t>
            </a:r>
          </a:p>
          <a:p>
            <a:pPr lvl="1">
              <a:buFont typeface="Symbol"/>
              <a:buChar char="Þ"/>
            </a:pPr>
            <a:r>
              <a:rPr lang="en-US" altLang="en-US" sz="2800" dirty="0"/>
              <a:t> Missing topic (see 5G example next slide)?</a:t>
            </a:r>
          </a:p>
          <a:p>
            <a:pPr lvl="1">
              <a:buFont typeface="Symbol"/>
              <a:buChar char="Þ"/>
            </a:pPr>
            <a:r>
              <a:rPr lang="en-US" altLang="en-US" sz="2800" dirty="0"/>
              <a:t> More on RAW problem statement?</a:t>
            </a:r>
          </a:p>
          <a:p>
            <a:pPr lvl="2">
              <a:buFont typeface="Symbol"/>
              <a:buChar char="Þ"/>
            </a:pPr>
            <a:r>
              <a:rPr lang="en-US" altLang="en-US" sz="2400" dirty="0"/>
              <a:t> Right now we have only a discussion on scheduling:</a:t>
            </a:r>
          </a:p>
          <a:p>
            <a:pPr marL="457063" lvl="1" indent="0">
              <a:buNone/>
            </a:pPr>
            <a:endParaRPr lang="en-US" altLang="en-US" sz="2800" dirty="0"/>
          </a:p>
          <a:p>
            <a:pPr lvl="2">
              <a:buFont typeface="Symbol"/>
              <a:buChar char="Þ"/>
            </a:pPr>
            <a:endParaRPr lang="en-US" altLang="en-US" sz="2800" dirty="0"/>
          </a:p>
          <a:p>
            <a:pPr marL="914126" lvl="2" indent="0">
              <a:buNone/>
            </a:pPr>
            <a:endParaRPr lang="en-US" altLang="en-US" sz="2400" dirty="0"/>
          </a:p>
          <a:p>
            <a:pPr marL="0" indent="0">
              <a:buNone/>
            </a:pPr>
            <a:r>
              <a:rPr lang="en-US" altLang="en-US" sz="3600" dirty="0"/>
              <a:t>What Next?</a:t>
            </a:r>
          </a:p>
          <a:p>
            <a:pPr lvl="1">
              <a:buFont typeface="Symbol"/>
              <a:buChar char="Þ"/>
            </a:pPr>
            <a:r>
              <a:rPr lang="en-US" altLang="en-US" sz="2800" dirty="0"/>
              <a:t> Maybe a pre WGLC reviewer (or 2)</a:t>
            </a:r>
          </a:p>
          <a:p>
            <a:pPr marL="457063" lvl="1" indent="0">
              <a:buNone/>
            </a:pPr>
            <a:endParaRPr lang="en-US" altLang="en-US" sz="2800" dirty="0"/>
          </a:p>
          <a:p>
            <a:pPr marL="457063" lvl="1" indent="0">
              <a:buNone/>
            </a:pPr>
            <a:endParaRPr lang="en-US" altLang="en-US" dirty="0"/>
          </a:p>
          <a:p>
            <a:pPr marL="457063" lvl="1" indent="0">
              <a:buNone/>
            </a:pPr>
            <a:endParaRPr lang="en-US" alt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FA195F4-E55D-40B2-872E-306B1C34C6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draft-</a:t>
            </a:r>
            <a:r>
              <a:rPr lang="en-US" dirty="0" err="1"/>
              <a:t>thubert</a:t>
            </a:r>
            <a:r>
              <a:rPr lang="en-US" dirty="0"/>
              <a:t>-raw-technologies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F8169BE-2F51-4082-95A6-EAED6400C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24C6B8-81C2-4719-8FDD-DE501CCB1E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60" t="43340" r="33125" b="30198"/>
          <a:stretch/>
        </p:blipFill>
        <p:spPr>
          <a:xfrm>
            <a:off x="3543848" y="3512822"/>
            <a:ext cx="6864128" cy="170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06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16x9 template</Template>
  <TotalTime>14553</TotalTime>
  <Words>217</Words>
  <Application>Microsoft Office PowerPoint</Application>
  <PresentationFormat>Custom</PresentationFormat>
  <Paragraphs>51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RAW Technologies</vt:lpstr>
      <vt:lpstr>Why this draft?</vt:lpstr>
      <vt:lpstr> Document Status</vt:lpstr>
      <vt:lpstr>Per-Technology Section Structure</vt:lpstr>
      <vt:lpstr>Open discussion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Must Match Session Title</dc:title>
  <dc:creator>Pascal Thubert;JP Vasseur (jvasseur)</dc:creator>
  <cp:keywords>Deterministic Wireless</cp:keywords>
  <cp:lastModifiedBy>Pascal Thubert (pthubert)</cp:lastModifiedBy>
  <cp:revision>1249</cp:revision>
  <dcterms:created xsi:type="dcterms:W3CDTF">2012-09-20T00:45:54Z</dcterms:created>
  <dcterms:modified xsi:type="dcterms:W3CDTF">2020-11-10T15:44:50Z</dcterms:modified>
</cp:coreProperties>
</file>