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4035" r:id="rId1"/>
  </p:sldMasterIdLst>
  <p:notesMasterIdLst>
    <p:notesMasterId r:id="rId6"/>
  </p:notesMasterIdLst>
  <p:sldIdLst>
    <p:sldId id="1544" r:id="rId2"/>
    <p:sldId id="1563" r:id="rId3"/>
    <p:sldId id="1577" r:id="rId4"/>
    <p:sldId id="1576" r:id="rId5"/>
  </p:sldIdLst>
  <p:sldSz cx="12188825" cy="6858000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9">
          <p15:clr>
            <a:srgbClr val="A4A3A4"/>
          </p15:clr>
        </p15:guide>
        <p15:guide id="2" pos="27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CC"/>
    <a:srgbClr val="4220A0"/>
    <a:srgbClr val="333333"/>
    <a:srgbClr val="8ABFC2"/>
    <a:srgbClr val="4B4B4B"/>
    <a:srgbClr val="7F7F7F"/>
    <a:srgbClr val="17FF54"/>
    <a:srgbClr val="8BB8DD"/>
    <a:srgbClr val="17BF73"/>
    <a:srgbClr val="DBF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29" autoAdjust="0"/>
    <p:restoredTop sz="81130" autoAdjust="0"/>
  </p:normalViewPr>
  <p:slideViewPr>
    <p:cSldViewPr snapToGrid="0" snapToObjects="1">
      <p:cViewPr varScale="1">
        <p:scale>
          <a:sx n="47" d="100"/>
          <a:sy n="47" d="100"/>
        </p:scale>
        <p:origin x="1532" y="48"/>
      </p:cViewPr>
      <p:guideLst>
        <p:guide orient="horz" pos="429"/>
        <p:guide pos="278"/>
      </p:guideLst>
    </p:cSldViewPr>
  </p:slideViewPr>
  <p:outlineViewPr>
    <p:cViewPr>
      <p:scale>
        <a:sx n="33" d="100"/>
        <a:sy n="33" d="100"/>
      </p:scale>
      <p:origin x="0" y="325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70"/>
    </p:cViewPr>
  </p:sorterViewPr>
  <p:notesViewPr>
    <p:cSldViewPr snapToGrid="0" snapToObjects="1">
      <p:cViewPr varScale="1">
        <p:scale>
          <a:sx n="62" d="100"/>
          <a:sy n="62" d="100"/>
        </p:scale>
        <p:origin x="-2506" y="-77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897D5-C396-4944-A86E-A2AAE0A4A06F}" type="datetimeFigureOut">
              <a:rPr lang="en-US" smtClean="0"/>
              <a:t>11/13/2020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1788" y="696913"/>
            <a:ext cx="6194425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241518-0DAE-4D83-8FDF-A3233A452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566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241518-0DAE-4D83-8FDF-A3233A4521B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6526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CFA773-CF20-5B47-8441-39FE469C3B3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596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CFA773-CF20-5B47-8441-39FE469C3B3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681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3" y="3602038"/>
            <a:ext cx="9141619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36733" y="6320460"/>
            <a:ext cx="2742486" cy="365125"/>
          </a:xfrm>
          <a:prstGeom prst="rect">
            <a:avLst/>
          </a:prstGeom>
        </p:spPr>
        <p:txBody>
          <a:bodyPr/>
          <a:lstStyle/>
          <a:p>
            <a:pPr algn="r"/>
            <a:fld id="{18BF9C3C-0004-4145-8BE2-5FBA8C817ACA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18188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189" y="432215"/>
            <a:ext cx="11438251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0896" y="1344168"/>
            <a:ext cx="11424906" cy="4965192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8DDED1-7DE7-4AC9-B496-5C16EA61A8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7549" y="6328767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F1D92A-BCF8-48C5-BCB8-96BA19FD13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36733" y="6320460"/>
            <a:ext cx="2742486" cy="365125"/>
          </a:xfrm>
          <a:prstGeom prst="rect">
            <a:avLst/>
          </a:prstGeom>
        </p:spPr>
        <p:txBody>
          <a:bodyPr/>
          <a:lstStyle/>
          <a:p>
            <a:pPr algn="r"/>
            <a:fld id="{18BF9C3C-0004-4145-8BE2-5FBA8C817ACA}" type="slidenum">
              <a:rPr lang="en-US" smtClean="0"/>
              <a:pPr algn="r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BA9429-CFAB-4C13-8AE9-1DD1266C1FF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6397" y="-47123"/>
            <a:ext cx="2991509" cy="1500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548664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28767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Text Box 3"/>
          <p:cNvSpPr txBox="1">
            <a:spLocks noChangeArrowheads="1"/>
          </p:cNvSpPr>
          <p:nvPr userDrawn="1"/>
        </p:nvSpPr>
        <p:spPr bwMode="auto">
          <a:xfrm>
            <a:off x="202871" y="6356350"/>
            <a:ext cx="3043066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89977" tIns="46788" rIns="89977" bIns="46788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1400" dirty="0">
                <a:cs typeface="Arial" panose="020B0604020202020204" pitchFamily="34" charset="0"/>
              </a:rPr>
              <a:t>RAW - IETF 109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36733" y="6320460"/>
            <a:ext cx="2742486" cy="365125"/>
          </a:xfrm>
          <a:prstGeom prst="rect">
            <a:avLst/>
          </a:prstGeom>
        </p:spPr>
        <p:txBody>
          <a:bodyPr/>
          <a:lstStyle/>
          <a:p>
            <a:pPr algn="r"/>
            <a:fld id="{18BF9C3C-0004-4145-8BE2-5FBA8C817ACA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1671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6" r:id="rId1"/>
    <p:sldLayoutId id="2147484040" r:id="rId2"/>
  </p:sldLayoutIdLst>
  <p:hf hdr="0" ftr="0" dt="0"/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93382C0-1403-46E4-AE67-1413ED79F18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alphaModFix am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2072" y="-895010"/>
            <a:ext cx="13514941" cy="6780193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43DBEB85-27D2-4732-9912-FF699003C4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5983" y="2775831"/>
            <a:ext cx="10512862" cy="1147344"/>
          </a:xfrm>
        </p:spPr>
        <p:txBody>
          <a:bodyPr>
            <a:noAutofit/>
          </a:bodyPr>
          <a:lstStyle/>
          <a:p>
            <a:pPr algn="ctr"/>
            <a:r>
              <a:rPr lang="fr-FR" sz="6000" b="1" dirty="0"/>
              <a:t>RAW use cases</a:t>
            </a:r>
            <a:br>
              <a:rPr lang="fr-FR" sz="6000" b="1" dirty="0"/>
            </a:br>
            <a:r>
              <a:rPr lang="fr-FR" sz="4000" b="1" dirty="0"/>
              <a:t>draft-ietf-raw-use-cases-00</a:t>
            </a:r>
            <a:endParaRPr lang="en-US" sz="60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6B3430C-E35F-43A3-ACE4-5A109C332AAC}"/>
              </a:ext>
            </a:extLst>
          </p:cNvPr>
          <p:cNvSpPr txBox="1"/>
          <p:nvPr/>
        </p:nvSpPr>
        <p:spPr>
          <a:xfrm>
            <a:off x="191434" y="5208091"/>
            <a:ext cx="63102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Presenter</a:t>
            </a:r>
            <a:r>
              <a:rPr lang="fr-FR" dirty="0"/>
              <a:t>: Carlos J. Bernardos</a:t>
            </a:r>
          </a:p>
          <a:p>
            <a:endParaRPr lang="fr-FR" dirty="0"/>
          </a:p>
          <a:p>
            <a:r>
              <a:rPr lang="fr-FR" dirty="0" err="1"/>
              <a:t>Authors</a:t>
            </a:r>
            <a:r>
              <a:rPr lang="fr-FR" dirty="0"/>
              <a:t>: G. Papadopoulos, P. </a:t>
            </a:r>
            <a:r>
              <a:rPr lang="fr-FR" dirty="0" err="1"/>
              <a:t>Thubert</a:t>
            </a:r>
            <a:r>
              <a:rPr lang="fr-FR" dirty="0"/>
              <a:t>, F. </a:t>
            </a:r>
            <a:r>
              <a:rPr lang="fr-FR" dirty="0" err="1"/>
              <a:t>Theoleyre</a:t>
            </a:r>
            <a:r>
              <a:rPr lang="fr-FR" dirty="0"/>
              <a:t>, CJ. Bernardos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789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Use cases in the draft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10896" y="1160060"/>
            <a:ext cx="11424906" cy="5022376"/>
          </a:xfrm>
        </p:spPr>
        <p:txBody>
          <a:bodyPr/>
          <a:lstStyle/>
          <a:p>
            <a:r>
              <a:rPr lang="en-US" altLang="en-US" sz="3200" dirty="0"/>
              <a:t>Aeronautical Communications</a:t>
            </a:r>
          </a:p>
          <a:p>
            <a:r>
              <a:rPr lang="en-US" altLang="en-US" sz="3200" dirty="0"/>
              <a:t>Amusement Parks</a:t>
            </a:r>
          </a:p>
          <a:p>
            <a:r>
              <a:rPr lang="en-US" altLang="en-US" sz="3200" dirty="0"/>
              <a:t>Wireless for Industrial Applications</a:t>
            </a:r>
          </a:p>
          <a:p>
            <a:r>
              <a:rPr lang="en-US" altLang="en-US" sz="3200" dirty="0"/>
              <a:t>Pro Audio and Video</a:t>
            </a:r>
          </a:p>
          <a:p>
            <a:r>
              <a:rPr lang="en-US" altLang="en-US" sz="3200" dirty="0"/>
              <a:t>Wireless gaming</a:t>
            </a:r>
          </a:p>
          <a:p>
            <a:r>
              <a:rPr lang="en-US" altLang="en-US" sz="3200" dirty="0"/>
              <a:t>UAV platooning and control </a:t>
            </a:r>
          </a:p>
          <a:p>
            <a:r>
              <a:rPr lang="en-US" altLang="en-US" sz="3200" dirty="0"/>
              <a:t>Edge Robotics control</a:t>
            </a:r>
          </a:p>
          <a:p>
            <a:r>
              <a:rPr lang="en-US" altLang="en-US" sz="3200" dirty="0"/>
              <a:t>Emergencies: Instrumented emergency vehicle 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FA195F4-E55D-40B2-872E-306B1C34C6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draft-ietf-raw-use-cases-00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F8169BE-2F51-4082-95A6-EAED6400C3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18BF9C3C-0004-4145-8BE2-5FBA8C817ACA}" type="slidenum">
              <a:rPr lang="en-US" smtClean="0"/>
              <a:pPr algn="r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4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52A03-FC00-42D1-A06F-5ABAFD0203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Use case </a:t>
            </a:r>
            <a:r>
              <a:rPr lang="es-ES" dirty="0" err="1"/>
              <a:t>structure</a:t>
            </a:r>
            <a:endParaRPr lang="es-E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6DFE84-FAA1-41D4-87E7-A0AAA8158CB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3600" dirty="0"/>
              <a:t>Use Case Description</a:t>
            </a:r>
          </a:p>
          <a:p>
            <a:r>
              <a:rPr lang="en-US" sz="3600" dirty="0"/>
              <a:t>Specifics</a:t>
            </a:r>
          </a:p>
          <a:p>
            <a:r>
              <a:rPr lang="en-US" sz="3600" dirty="0"/>
              <a:t>Challenges</a:t>
            </a:r>
          </a:p>
          <a:p>
            <a:r>
              <a:rPr lang="en-US" sz="3600" dirty="0"/>
              <a:t>The Need for Wireless</a:t>
            </a:r>
          </a:p>
          <a:p>
            <a:r>
              <a:rPr lang="en-US" sz="3600" dirty="0"/>
              <a:t>Requirements for RAW </a:t>
            </a:r>
            <a:endParaRPr lang="es-ES" sz="3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5CAF0-A292-4CCB-9109-7CB3902E31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18BF9C3C-0004-4145-8BE2-5FBA8C817ACA}" type="slidenum">
              <a:rPr lang="en-US" smtClean="0"/>
              <a:pPr algn="r"/>
              <a:t>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75CB37D-F480-449D-8F88-DC03CABFE9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7549" y="6328767"/>
            <a:ext cx="4113728" cy="365125"/>
          </a:xfrm>
        </p:spPr>
        <p:txBody>
          <a:bodyPr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draft-ietf-raw-use-cases-00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674951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Summary and next steps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en-US" sz="3200" dirty="0"/>
              <a:t>8 use cases already included in the draft</a:t>
            </a:r>
          </a:p>
          <a:p>
            <a:r>
              <a:rPr lang="en-US" altLang="en-US" sz="3200" dirty="0"/>
              <a:t>It’s a WG document, we need input from you:</a:t>
            </a:r>
          </a:p>
          <a:p>
            <a:pPr lvl="1"/>
            <a:r>
              <a:rPr lang="en-US" altLang="en-US" sz="3200" dirty="0"/>
              <a:t>Are the use cases relevant and representative?</a:t>
            </a:r>
          </a:p>
          <a:p>
            <a:pPr lvl="1"/>
            <a:r>
              <a:rPr lang="en-US" altLang="en-US" sz="3200" dirty="0"/>
              <a:t>Is there any use case missing?</a:t>
            </a:r>
          </a:p>
          <a:p>
            <a:pPr lvl="1"/>
            <a:r>
              <a:rPr lang="en-US" altLang="en-US" sz="3200" dirty="0"/>
              <a:t>Is the structure used to document the use cases appropriate?</a:t>
            </a:r>
          </a:p>
          <a:p>
            <a:pPr lvl="1"/>
            <a:r>
              <a:rPr lang="en-US" altLang="en-US" sz="3200" dirty="0"/>
              <a:t>How should we continue working in the characterization of use cases in terms of requirements to help the WG achieve its milestones?</a:t>
            </a:r>
          </a:p>
          <a:p>
            <a:pPr lvl="2"/>
            <a:r>
              <a:rPr lang="en-US" altLang="en-US" sz="2800" dirty="0"/>
              <a:t>Should we collaborate with draft-</a:t>
            </a:r>
            <a:r>
              <a:rPr lang="en-US" altLang="en-US" sz="2800" dirty="0" err="1"/>
              <a:t>ietf</a:t>
            </a:r>
            <a:r>
              <a:rPr lang="en-US" altLang="en-US" sz="2800" dirty="0"/>
              <a:t>-raw-architecture?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F8169BE-2F51-4082-95A6-EAED6400C3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18BF9C3C-0004-4145-8BE2-5FBA8C817ACA}" type="slidenum">
              <a:rPr lang="en-US" smtClean="0"/>
              <a:pPr algn="r"/>
              <a:t>4</a:t>
            </a:fld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F221274F-1CF0-4447-A363-662275C07C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7549" y="6328767"/>
            <a:ext cx="4113728" cy="365125"/>
          </a:xfrm>
        </p:spPr>
        <p:txBody>
          <a:bodyPr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draft-ietf-raw-use-cases-00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369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Cisco Arial 16x9 template</Template>
  <TotalTime>14281</TotalTime>
  <Words>161</Words>
  <Application>Microsoft Office PowerPoint</Application>
  <PresentationFormat>Custom</PresentationFormat>
  <Paragraphs>36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RAW use cases draft-ietf-raw-use-cases-00</vt:lpstr>
      <vt:lpstr>Use cases in the draft</vt:lpstr>
      <vt:lpstr>Use case structure</vt:lpstr>
      <vt:lpstr>Summary and next steps</vt:lpstr>
    </vt:vector>
  </TitlesOfParts>
  <Company>Cisco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RAW use cases</dc:title>
  <dc:creator>Pascal Thubert;JP Vasseur (jvasseur)</dc:creator>
  <cp:keywords>IETF</cp:keywords>
  <cp:lastModifiedBy>Carlos Jesus Bernardos</cp:lastModifiedBy>
  <cp:revision>1182</cp:revision>
  <dcterms:created xsi:type="dcterms:W3CDTF">2012-09-20T00:45:54Z</dcterms:created>
  <dcterms:modified xsi:type="dcterms:W3CDTF">2020-11-13T18:21:10Z</dcterms:modified>
</cp:coreProperties>
</file>