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55878B-0D0F-5943-B699-A723A2A76B8B}" type="datetimeFigureOut">
              <a:rPr lang="en-US" smtClean="0"/>
              <a:t>11/19/20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6E34F-089C-AB4D-B1BE-8B95BDB00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30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8B524-9ACF-1E41-A330-7806E6980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F1AB1E-1BB5-0D4D-85A2-0B8E68766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2447B-BC93-3446-AA9A-E58B331E4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F1FC-131F-134B-8313-D114CA12C942}" type="datetime1">
              <a:rPr lang="en-GB" smtClean="0"/>
              <a:t>19/11/2020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F07F3-BA04-ED47-9F34-95B980A6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2095B-D3C1-914D-A14C-5FFD46CC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2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430B7-C4C3-694F-A824-52A2CEE89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418754-CBE8-CB49-8131-AA1D01B73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4E5D0-8DCA-0948-8D09-C9DCE28A9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6E2F6-639A-5B45-808F-BDE4141FF321}" type="datetime1">
              <a:rPr lang="en-GB" smtClean="0"/>
              <a:t>19/11/2020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57EFA-78B1-E84F-8EC3-63B35F8EF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D437E-7CCF-0F47-8B95-BA7A961EA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3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552865-BDF0-E542-90BA-36DF439048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0B91D9-A134-E448-BDA8-7ABEE95F4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4264C-26B1-7E4B-9804-0DC7D7F6B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46A1-0698-1F4A-9E86-680F242BF14D}" type="datetime1">
              <a:rPr lang="en-GB" smtClean="0"/>
              <a:t>19/11/2020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A01FC-0F03-FE4B-8AD0-BD9837A70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01425-92A8-AE47-A5F2-B69B6E8D7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0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8676C-68BD-B446-BC40-61CE36477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850D4-3599-3E4E-90AF-175D5A0D3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F08C5-2B16-104B-8470-55AB23E47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0AA01-C683-F74B-A983-62D489DEEA8B}" type="datetime1">
              <a:rPr lang="en-GB" smtClean="0"/>
              <a:t>19/11/2020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AEA03-FABE-A543-AC63-2D5E6867A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77DD6-180B-A043-8CE3-79CBF4369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8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CD4A-95BC-7D40-B663-FA87D3913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57AD1-8AC8-7A48-A828-9D0AA71B7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2243F-18E0-A346-AF1C-0B2E3269A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D73E-039A-504F-B5DE-03E90E3007E7}" type="datetime1">
              <a:rPr lang="en-GB" smtClean="0"/>
              <a:t>19/11/2020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E1E6A-45C4-E641-968E-9543D49E7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0E3B8-FB69-E345-9772-A1BF1ADED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47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13170-4131-4A4F-9ED7-EB68B8629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38913-3318-404C-AAD1-913FCC75B9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96B61-3AB5-FA4F-9B87-FB4BE3C0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B20DF-02E0-5048-8AE4-6592B43F1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5D23-9719-1648-9B2E-F9B26D8A25EC}" type="datetime1">
              <a:rPr lang="en-GB" smtClean="0"/>
              <a:t>19/11/2020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6AF24-5D13-2D4F-9DC9-7FA6A4273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ACDE1-CFDE-094F-B85B-18A7BD65E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6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45FF3-C930-7B4D-A36D-959930A52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82E5CB-FCA0-F243-A534-AC9D4DD62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54C51-F00A-C942-B012-392CDFE47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D32B6-2495-0A4A-8A30-29EE2EE69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CDE8CD-D827-A243-A33A-35F364C9B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A73C13-4DF3-A048-9319-DC7DB3A41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2DE0-CF2A-2643-BCF2-577B78A2003C}" type="datetime1">
              <a:rPr lang="en-GB" smtClean="0"/>
              <a:t>19/11/2020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6B8F4-D335-624E-B779-C8EA477B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216E7-3B86-A94E-AACE-309964202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4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BEB6C-2DAB-B24A-B7D3-528DC2F8F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F4FBF2-4C25-F947-A653-85AE0C3D9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DFC9-3112-7042-89F1-BDC2A62B0F37}" type="datetime1">
              <a:rPr lang="en-GB" smtClean="0"/>
              <a:t>19/11/2020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0A0962-C1F7-4845-A7B0-DB17E8CB7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C7C504-2131-8A4C-856B-DCA05BA2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1A0077-AFF9-734C-BD58-BC791566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E075F-4AFC-2146-BC56-FCF26B56DE8D}" type="datetime1">
              <a:rPr lang="en-GB" smtClean="0"/>
              <a:t>19/11/2020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E2AF78-86F5-634E-B9EC-FFDFC8805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DCC2FA-BC5A-A746-8253-72A67DB2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B593C-5502-DD4C-A66B-3E0E0BD3E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A3108-4AD7-9B41-B977-CFE2282EF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D628B3-7148-A24B-9C2A-C5B8DF8A7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DAE97-2CCA-F044-BD37-5B003961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FECF-5317-2B49-B322-89E028715259}" type="datetime1">
              <a:rPr lang="en-GB" smtClean="0"/>
              <a:t>19/11/2020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1545B-4114-864E-A823-434D4B657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DA4ED-AB90-7D40-B488-A0C8EB278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25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8861C-C93A-E54F-8604-EF0F62FAD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8EB03B-A978-C44A-A185-EE7704E20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6252A9-D654-DB42-B9F7-16FB9CDE5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F082B-6F33-2143-9ECC-6D22764B5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A70-47AB-7447-810C-AA81E1515368}" type="datetime1">
              <a:rPr lang="en-GB" smtClean="0"/>
              <a:t>19/11/2020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389B6-E7BB-2C45-986C-B4C87EC4C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E35F6-FC9D-B042-B4E1-58422084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5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6E6C5C-98AD-BD45-B878-46A4663C2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F6D193-CA76-6048-9BDC-1ED7ADE10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192F6-6E26-384B-9B48-28D15C3068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96F81-CC40-2A42-8371-D91F7BC00A83}" type="datetime1">
              <a:rPr lang="en-GB" smtClean="0"/>
              <a:t>19/11/2020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AC232-C458-CA47-B0F3-3A917196E1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D6F51-9FC4-A64E-AA5C-EA4268285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4873D-4B60-C64C-BC0F-3D254D259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3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73853-E89B-7142-9B9D-E912B83DA2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draft-</a:t>
            </a:r>
            <a:r>
              <a:rPr lang="en-GB" dirty="0" err="1"/>
              <a:t>moran</a:t>
            </a:r>
            <a:r>
              <a:rPr lang="en-GB" dirty="0"/>
              <a:t>-suit-report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DEAE0-8208-2042-BFD3-B5BC761CEB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EE433-5D21-4F46-993F-762E7583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3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C2A09-BF2F-3F44-9CFD-9128B288F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that manifest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CD062-BBD3-4240-87DF-1EFA0A0D8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Could use error codes?</a:t>
            </a:r>
          </a:p>
          <a:p>
            <a:pPr lvl="1"/>
            <a:r>
              <a:rPr lang="en-US" dirty="0"/>
              <a:t>Often ambiguous, poorly defined</a:t>
            </a:r>
          </a:p>
          <a:p>
            <a:r>
              <a:rPr lang="en-US" dirty="0"/>
              <a:t>If only we could have a </a:t>
            </a:r>
            <a:r>
              <a:rPr lang="en-US" dirty="0" err="1"/>
              <a:t>backtrace</a:t>
            </a:r>
            <a:r>
              <a:rPr lang="en-US" dirty="0"/>
              <a:t>…</a:t>
            </a:r>
          </a:p>
          <a:p>
            <a:pPr lvl="1"/>
            <a:r>
              <a:rPr lang="en-US" dirty="0"/>
              <a:t>If we already have a copy of the manifest, what’s needed to reconstruct the </a:t>
            </a:r>
            <a:r>
              <a:rPr lang="en-US" dirty="0" err="1"/>
              <a:t>backtrace</a:t>
            </a:r>
            <a:r>
              <a:rPr lang="en-US" dirty="0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025710-FAD2-9349-B2E0-EF41264A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5B26-1046-3B46-88D8-58E8082E1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defines the execution path of the manifest?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5CB4C-EBA9-9E4C-AFE6-8976A9E2E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Flow Control Commands?</a:t>
            </a:r>
          </a:p>
          <a:p>
            <a:pPr lvl="1"/>
            <a:r>
              <a:rPr lang="en-US" dirty="0"/>
              <a:t>Not really…</a:t>
            </a:r>
          </a:p>
          <a:p>
            <a:r>
              <a:rPr lang="en-US" dirty="0"/>
              <a:t>Conditions?</a:t>
            </a:r>
          </a:p>
          <a:p>
            <a:pPr lvl="1"/>
            <a:r>
              <a:rPr lang="en-US" dirty="0"/>
              <a:t>Only if they fail!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8D13E-573A-CA40-B0C0-162C91279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57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7695-36C6-504B-8967-85B88A082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How to know exactly what a manifest processor did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3AB20-F143-D143-AFEE-805720EC8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Digest of root manifest</a:t>
            </a:r>
          </a:p>
          <a:p>
            <a:r>
              <a:rPr lang="en-US" dirty="0"/>
              <a:t>Canonical URI for root manifest</a:t>
            </a:r>
          </a:p>
          <a:p>
            <a:r>
              <a:rPr lang="en-US" dirty="0"/>
              <a:t>For each condition failure:</a:t>
            </a:r>
          </a:p>
          <a:p>
            <a:pPr lvl="1"/>
            <a:r>
              <a:rPr lang="en-US" dirty="0"/>
              <a:t>Manifest identifier</a:t>
            </a:r>
          </a:p>
          <a:p>
            <a:pPr lvl="1"/>
            <a:r>
              <a:rPr lang="en-US" dirty="0"/>
              <a:t>Section identifier</a:t>
            </a:r>
          </a:p>
          <a:p>
            <a:pPr lvl="1"/>
            <a:r>
              <a:rPr lang="en-US" dirty="0"/>
              <a:t>Section offset</a:t>
            </a:r>
          </a:p>
          <a:p>
            <a:pPr lvl="1"/>
            <a:r>
              <a:rPr lang="en-US" dirty="0"/>
              <a:t>Current Manifest/Dependency</a:t>
            </a:r>
          </a:p>
          <a:p>
            <a:pPr lvl="1"/>
            <a:r>
              <a:rPr lang="en-US" dirty="0"/>
              <a:t>“Failure Reason”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2B303-7D8C-A844-AFC5-B00EFB960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9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C9EC-9491-644B-952E-268E8120F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89BB4-FE74-224C-A3A4-4106D3087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Interop with strict-order = False</a:t>
            </a:r>
          </a:p>
          <a:p>
            <a:r>
              <a:rPr lang="en-US" dirty="0"/>
              <a:t>Anti-replay mechanism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4370CC-18A9-8A48-9C4B-44796ED1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73D-4B60-C64C-BC0F-3D254D259C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116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draft-moran-suit-report</vt:lpstr>
      <vt:lpstr>What did that manifest do?</vt:lpstr>
      <vt:lpstr>What defines the execution path of the manifest?</vt:lpstr>
      <vt:lpstr>How to know exactly what a manifest processor did</vt:lpstr>
      <vt:lpstr>Open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draft-moran-suit-report</dc:title>
  <dc:creator>Brendan Moran</dc:creator>
  <cp:lastModifiedBy>Brendan Moran</cp:lastModifiedBy>
  <cp:revision>2</cp:revision>
  <dcterms:created xsi:type="dcterms:W3CDTF">2020-11-19T22:20:22Z</dcterms:created>
  <dcterms:modified xsi:type="dcterms:W3CDTF">2020-11-19T23:10:26Z</dcterms:modified>
</cp:coreProperties>
</file>