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3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17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EEC66-E3F0-254C-9706-A2241180BF3F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FE06A-2E2F-C248-A8A1-362107A5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4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7FB42-CFB7-4847-8F7C-F30163D21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95E50B-DA37-C946-B2E8-39623FBB2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E19C8-E071-4B48-B1BE-A6FA66F27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8B4BD-C9BD-BB43-A4C0-FDCD5FFCD32A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FC0DB-7646-164E-A23C-064BF2329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4EAA2-1C69-BF4E-A3CD-07B5D1B99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7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3375-4485-E946-914B-669E4882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E60BD7-C53C-CC45-8F86-F860537908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45134-1DAE-2A49-A21A-40742C64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69F2-610E-2848-B895-3CFB9481AE6A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05D02-83AE-0D42-8176-7925DBB60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9214D-D5E2-1F41-AE8F-2855A6A15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2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8A7764-BBBD-4440-84C4-0F48DF3469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AB81F-D6B0-154A-82AB-CBD6CDE2B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9E438-A265-A44B-BEC6-ADA8F13A7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F47-E9B7-BA48-A8F6-1A96B8A51DD6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B8331-F37F-4248-9CDD-033879DAE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0867-2539-6F49-872F-476BEBFE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1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30AF-46FD-924A-A37A-DD2A00B06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2038C-A969-6E42-86E1-E53185A52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01A35-B6FA-5249-A34F-FA97099C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DD1B-225D-2A40-8120-859E3473B70C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60934-CAD0-4740-A6BC-4EC8543A1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F2803-4E40-5843-99D8-965C99E1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27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A2820-7D3D-D34A-9F65-8A8321F8D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22A20-77B3-604E-AAA9-9C24A9BD7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59072-1ED5-8449-854A-88627391D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7C879-F21E-8041-AF7B-37DBE35BBDE6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45CD0-B799-AE4C-8CA3-CC212AF80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C0679-BAA2-7B47-96EB-9B51BBFC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9DF5F-4D94-654D-B4F8-374F1503C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9A002-4F59-D544-BE00-2D5C79A432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8581BC-694E-1642-A496-146B04323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2172A-32A0-F44E-B3E0-8029EF3A5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E9B60-3FD4-834A-8002-2623DC8F8ED7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562B43-39A1-1248-8A44-021EF957E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CB40EA-54D6-294B-A286-8B193625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8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D9FF-56BD-EE4C-BC97-D127BAE66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FC7D4-AC45-0D42-B574-05B0B57AF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E6A397-9F88-9244-BE43-9A44D8F53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234B4B-37CD-394C-8472-6A3DDC3A9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221F8D-3B55-6542-B7C5-8D60020F8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EF9D9-2D9F-7F42-86C9-C94C60A65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0DD8-B1EC-ED4A-A697-28A0F0437759}" type="datetime1">
              <a:rPr lang="en-GB" smtClean="0"/>
              <a:t>19/11/2020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62784C-202B-3A45-9E06-62A26B62C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C83943-FC83-5D41-B842-BC5B8D42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82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DB502-1B51-FA47-8658-E8D5BF8A8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E5BEBB-0E83-B441-94BE-1BF897829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06F7-866C-B948-8022-A3380342F471}" type="datetime1">
              <a:rPr lang="en-GB" smtClean="0"/>
              <a:t>19/11/2020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64D377-0724-0E4F-A118-A386A9407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97AFE3-DE9F-184C-B46F-A3E8FF8E0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7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59DC94-C8CF-5949-AD09-8C7EC2225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6D15-36CD-764F-AA9B-E77252AD7C55}" type="datetime1">
              <a:rPr lang="en-GB" smtClean="0"/>
              <a:t>19/11/2020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30134E-D628-3C43-A7A1-4BF0A321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2AB02-223B-1B49-83CD-A02849064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8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62DC0-2952-1D43-8ABA-707FD2E3F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89DCD-D8CF-2445-8CCD-EA3899271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2C2D83-F6D1-4E40-9A7B-63CA2DE061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11EEB3-2564-6748-BC7B-99645E621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E206-CE50-3845-9B58-6A7B1227C169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943A-2F04-C740-A5A9-A5271BF93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A5F8E-75A3-2347-82CB-F66CA9554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19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2028A-FD2A-4046-8814-D5F1E82F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DA1F1A-A565-EF4A-9E1F-56FD713628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5FE1-3A67-464C-8EFD-A236465F1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0718A-4553-294E-BE4E-AFD11C7EF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5DC0-F5D5-944D-9AF7-BDA3D5C17790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422E1-FF07-9149-BE7A-06D97D91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6ADA01-5465-2A4D-8197-06EE078D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3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BE9819-B719-A742-AB12-4EDFEB93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2172E-6A4F-1E47-9A99-7CFBE303A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3966-290F-0C48-8C74-085156F076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C194A-2A67-D843-B012-37233A2D51B4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BA1DB-267D-244E-AD2D-D7F4B0A4FE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4F89B-62D1-7748-ADF4-4EAE15C48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7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BEDB9-ABE7-A740-A592-6D5202FD91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</a:t>
            </a:r>
            <a:r>
              <a:rPr lang="en-US" dirty="0" err="1"/>
              <a:t>moran</a:t>
            </a:r>
            <a:r>
              <a:rPr lang="en-US" dirty="0"/>
              <a:t>-suit-mud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836E4B-CD11-744A-A55A-1CF614FA89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E806E-0BE9-B947-8D1A-4C9A7AAA5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2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ECD48-B3DC-1947-BAF9-D2BF8B122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Delivering MUD info in SUIT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2D248-8470-3948-8F54-8B8CAC8CD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new data in SUIT Manifests</a:t>
            </a:r>
          </a:p>
          <a:p>
            <a:r>
              <a:rPr lang="en-US" dirty="0"/>
              <a:t>Some new data in EAT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6AE9D-07CD-4E4D-BB9B-10A5CCF29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2D6C2-DB35-624F-B320-0D471394F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in SUIT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7DCE17-744E-9A4E-807D-6455DD8C5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MUD container in </a:t>
            </a:r>
            <a:r>
              <a:rPr lang="en-US" dirty="0" err="1"/>
              <a:t>SUIT_Envelope</a:t>
            </a:r>
            <a:endParaRPr lang="en-US" dirty="0"/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$$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SUIT_Envelope_Extensions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//=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(suit-manifest-mud =&gt;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.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cbor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SUIT_MUD_container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SUIT_MUD_container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? suit-mud-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=&gt; #6.32(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tstr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? suit-mud-ski =&gt;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SUIT_Digest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? suit-mud-file =&gt;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r>
              <a:rPr lang="en-US" dirty="0"/>
              <a:t>Add integrity protection of MUD container in </a:t>
            </a:r>
            <a:r>
              <a:rPr lang="en-US" dirty="0" err="1"/>
              <a:t>SUIT_Manifest</a:t>
            </a:r>
            <a:endParaRPr lang="en-US" dirty="0"/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$$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SUIT_Manifest_Extensions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//= (suit-manifest-mud =&gt;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SUIT_Digest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B394E-6719-284F-B8E0-9F554A368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39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6AFBD-3FAA-FB47-B2DD-5AC1650F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in RATS (EAT)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B958E-69C4-294E-99F1-50AC146C4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Report new fields:</a:t>
            </a:r>
          </a:p>
          <a:p>
            <a:pPr lvl="1"/>
            <a:r>
              <a:rPr lang="en-US" dirty="0"/>
              <a:t>Manifest canonical URI</a:t>
            </a:r>
          </a:p>
          <a:p>
            <a:pPr lvl="1"/>
            <a:r>
              <a:rPr lang="en-US" dirty="0"/>
              <a:t>Manifest digest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B0738-73BB-AE4D-AF48-BAA464E56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18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D486D-2512-D241-91FA-FE492155E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862E0-ECAB-0A44-951F-3C88217C6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Device attests manifest digest, manifest URI, software digest(s), config digest(s)</a:t>
            </a:r>
          </a:p>
          <a:p>
            <a:r>
              <a:rPr lang="en-US" dirty="0"/>
              <a:t>MUD manager:</a:t>
            </a:r>
          </a:p>
          <a:p>
            <a:pPr lvl="1"/>
            <a:r>
              <a:rPr lang="en-US" dirty="0"/>
              <a:t>obtains attestation report</a:t>
            </a:r>
          </a:p>
          <a:p>
            <a:pPr lvl="1"/>
            <a:r>
              <a:rPr lang="en-US" dirty="0"/>
              <a:t>retrieves canonical manifest</a:t>
            </a:r>
          </a:p>
          <a:p>
            <a:pPr lvl="2"/>
            <a:r>
              <a:rPr lang="en-US" dirty="0"/>
              <a:t>Manifest authenticity verified</a:t>
            </a:r>
          </a:p>
          <a:p>
            <a:pPr lvl="1"/>
            <a:r>
              <a:rPr lang="en-US" dirty="0"/>
              <a:t>validates attestation report against manifest/</a:t>
            </a:r>
            <a:r>
              <a:rPr lang="en-US" dirty="0" err="1"/>
              <a:t>CoSWID</a:t>
            </a:r>
            <a:endParaRPr lang="en-US" dirty="0"/>
          </a:p>
          <a:p>
            <a:pPr lvl="1"/>
            <a:r>
              <a:rPr lang="en-US"/>
              <a:t>manager </a:t>
            </a:r>
            <a:r>
              <a:rPr lang="en-US" dirty="0"/>
              <a:t>(fetches and) applies MUD file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96192E-3A77-0149-A7D0-9D9548C15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366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167</Words>
  <Application>Microsoft Macintosh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Theme</vt:lpstr>
      <vt:lpstr>draft-moran-suit-mud</vt:lpstr>
      <vt:lpstr>Delivering MUD info in SUIT</vt:lpstr>
      <vt:lpstr>Changes in SUIT</vt:lpstr>
      <vt:lpstr>Changes in RATS (EAT)</vt:lpstr>
      <vt:lpstr>Workflow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draft-moran-suit-mud-00</dc:title>
  <dc:creator>Brendan Moran</dc:creator>
  <cp:lastModifiedBy>Brendan Moran</cp:lastModifiedBy>
  <cp:revision>12</cp:revision>
  <dcterms:created xsi:type="dcterms:W3CDTF">2020-07-25T21:03:26Z</dcterms:created>
  <dcterms:modified xsi:type="dcterms:W3CDTF">2020-11-19T23:05:33Z</dcterms:modified>
</cp:coreProperties>
</file>