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2"/>
    <p:restoredTop sz="96327"/>
  </p:normalViewPr>
  <p:slideViewPr>
    <p:cSldViewPr snapToGrid="0" snapToObjects="1">
      <p:cViewPr varScale="1">
        <p:scale>
          <a:sx n="103" d="100"/>
          <a:sy n="103" d="100"/>
        </p:scale>
        <p:origin x="17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0453C-67EB-9042-B4AC-E81660F0B420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AC569-7E44-8D43-986C-7A1E715571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643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18553-A24D-6F4B-8C14-BE1A916F10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A60B65-245D-164C-AAA2-337334B9D7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3EECD-C879-9F48-BE7E-BC84360B5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27289-1FC4-AA4A-A03D-7F571725F7FF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748D8-85E0-4240-878D-32B40873C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B629BD-FC26-BA46-8E12-60D6D4EEA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66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19792-3D3E-C847-AA21-24E0F9FC3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758767-19A7-0A42-B1DB-17755DCF5F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2D0F7-3A69-2640-BE0C-671741CAE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8831-1EB9-B343-8654-FAC5BC4C442C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6EC87-FE7E-7646-A22E-2B9971730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C3699-88C5-EA44-8B1D-6478AF752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62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18B25D-6DBC-AD41-B792-300755946D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44E9F3-3E6F-6748-863C-0EDD26A0DD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2AD62F-E700-0A4D-A524-325D56112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8C493-588B-B743-8888-56588EBB3C71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BB36F-342B-5D40-AD97-17544F55C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D80FD-F635-F946-AEB7-07EA935CF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39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911C1-087E-F04F-B530-7F892F398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C72DC-3792-F741-AB44-ACD8F5EE43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B60B3-0070-4441-9B95-9C1900C54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29B6-978D-A544-9FC7-431D3F44AD6A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0DCA7-90A9-2F4C-800F-D23A38B26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DABE5-348A-5649-A2B0-F3E04FE83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3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E54CF-09C2-9644-B32F-8CE2A6F9B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E6329-E454-3B46-93E7-6DDDF83E1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EAD68-D690-2240-8701-B2FDFD7F3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D39B-3228-6D40-89E1-6D7051619F89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6A7EA-F6EC-0044-BB43-C0983D13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73D27-E28D-0041-86D3-D7578280B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0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65AE3-DB01-3045-B1A7-D2561631C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CB7652-8AF3-B542-A12E-4CE349493E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2BCFDC-FC1F-F64A-8C66-502EACD60F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484AE2-E2B5-FD45-994E-E10B40F5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6CB22-F1AD-F043-BBAF-015CBB2324F1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EB5EA9-7118-1443-8049-2F12DF57C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4FF5C-B0BF-B44E-A578-2ADA94C9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04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4AEE6-EEA5-434E-9197-AD3C4789B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319179-F628-7046-A37F-7580254330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A9C4A5-08EC-9C48-877E-1A7ACA685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1AC84A-AFE7-A94F-B84F-934ACB78B9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DA92B-BF6E-054D-A4EA-499826AA7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8EF935-0C03-8A44-8646-82AAA7FB1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D34A-79B3-8942-9145-320D1D3A1615}" type="datetime1">
              <a:rPr lang="en-GB" smtClean="0"/>
              <a:t>19/11/2020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71F25B-DC90-9A46-B2FD-11B86570D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CD636F-F0E3-3945-AC05-DC930DBCB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49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8F816-AA72-D149-A5A5-90302F911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98BF8F-9B8B-1847-ABC7-A0470236E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7660A-53C3-1243-BF71-C1E037D351F0}" type="datetime1">
              <a:rPr lang="en-GB" smtClean="0"/>
              <a:t>19/11/2020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C4D6B-DCDD-704F-AB5D-A08FE2FD8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C42ED-4CAE-5A4A-B56B-FFE171910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74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C61DF5-23A9-A741-8179-236FEA7ED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7451-F0BD-0D44-A1A7-2FEE17D450C8}" type="datetime1">
              <a:rPr lang="en-GB" smtClean="0"/>
              <a:t>19/11/2020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FF08D-44B3-744A-9C3E-5DD406015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3DFF64-069D-6240-B571-80DFC6272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4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4D3AD-B5B4-D941-A4D9-B9F887C3B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4E2BF-C1F3-8C4D-A6FD-0439D146C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C6035A-9C61-0B49-8011-E861899B0C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DF9599-1521-3744-A44F-838AF3E2F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B5F7-08B7-B148-A0DB-B64786265DE9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31663F-D908-1941-93F1-5F49866A8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4F21D-BDD3-2142-86F4-79F77B6CD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92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6EA9F-2D72-0149-934C-369F72F28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4FFDED-E3A5-9A4A-B71E-5395EC1225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F90D3F-CC4E-284F-B5CA-0E4ED36560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CC171-5D68-EB46-BD2A-0B353F55E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9EE52-58F4-7D4C-907C-D18E4759841E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F2E1A-8D1D-9140-81F1-F6972B68D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53F652-8887-A841-8ABE-439A100CA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17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8B7F35-7506-784C-93D8-4B402AD6A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83DA3-7E01-7D49-B3B4-7EF72D2AE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032A0-ECE5-4A43-A2A6-DAA3B5808D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46C97-FBA6-C64A-8A1F-25F14BDCF7CE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FD96E-2A3C-284D-9779-80FC151D5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1D2CF7-9BA9-1546-8F19-2DABA65088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CDAC0-4A6A-924F-8746-99692ABCC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7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11B46-CE44-5C45-82C6-B69D4C57B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SUIT Architecture IESG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C375C-FA57-904B-ABD5-35A5369C6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few nits related to clarification that requirements in the architecture often apply to the serialization format, not the implementation (e.g. confidentiality protection)</a:t>
            </a:r>
          </a:p>
          <a:p>
            <a:pPr lvl="1"/>
            <a:r>
              <a:rPr lang="en-US" dirty="0"/>
              <a:t>Clarity over which elements of the architecture are REQUIRED</a:t>
            </a:r>
          </a:p>
          <a:p>
            <a:pPr lvl="1"/>
            <a:r>
              <a:rPr lang="en-US" dirty="0"/>
              <a:t>Clarity over which requirements the architecture places on the serialization</a:t>
            </a:r>
          </a:p>
          <a:p>
            <a:r>
              <a:rPr lang="en-US" dirty="0"/>
              <a:t>Grammar/clarity nits</a:t>
            </a:r>
          </a:p>
          <a:p>
            <a:r>
              <a:rPr lang="en-US" dirty="0"/>
              <a:t>Should any I-D references be </a:t>
            </a:r>
            <a:r>
              <a:rPr lang="en-GB" dirty="0"/>
              <a:t>normative?</a:t>
            </a:r>
          </a:p>
          <a:p>
            <a:pPr lvl="1"/>
            <a:r>
              <a:rPr lang="en-US" dirty="0"/>
              <a:t>I-</a:t>
            </a:r>
            <a:r>
              <a:rPr lang="en-US" dirty="0" err="1"/>
              <a:t>D.ietf</a:t>
            </a:r>
            <a:r>
              <a:rPr lang="en-US" dirty="0"/>
              <a:t>-suit-information-model</a:t>
            </a:r>
          </a:p>
          <a:p>
            <a:pPr lvl="1"/>
            <a:r>
              <a:rPr lang="en-US" dirty="0"/>
              <a:t>I-</a:t>
            </a:r>
            <a:r>
              <a:rPr lang="en-US" dirty="0" err="1"/>
              <a:t>D.ietf</a:t>
            </a:r>
            <a:r>
              <a:rPr lang="en-US" dirty="0"/>
              <a:t>-</a:t>
            </a:r>
            <a:r>
              <a:rPr lang="en-US" dirty="0" err="1"/>
              <a:t>teep</a:t>
            </a:r>
            <a:r>
              <a:rPr lang="en-US" dirty="0"/>
              <a:t>-architecture</a:t>
            </a:r>
          </a:p>
          <a:p>
            <a:pPr lvl="1"/>
            <a:r>
              <a:rPr lang="en-US" dirty="0"/>
              <a:t>I-</a:t>
            </a:r>
            <a:r>
              <a:rPr lang="en-US" dirty="0" err="1"/>
              <a:t>D.ietf</a:t>
            </a:r>
            <a:r>
              <a:rPr lang="en-US" dirty="0"/>
              <a:t>-suit-manifest</a:t>
            </a:r>
          </a:p>
          <a:p>
            <a:pPr lvl="1"/>
            <a:r>
              <a:rPr lang="en-US" dirty="0"/>
              <a:t>I-</a:t>
            </a:r>
            <a:r>
              <a:rPr lang="en-US" dirty="0" err="1"/>
              <a:t>D.ietf</a:t>
            </a:r>
            <a:r>
              <a:rPr lang="en-US" dirty="0"/>
              <a:t>-rats-architecture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3AD54-FCC6-B542-8F5A-B5D2FC418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CDAC0-4A6A-924F-8746-99692ABCC6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6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2127</TotalTime>
  <Words>76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SUIT Architecture IESG Evaluation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draft-ietf-suit-architecture</dc:title>
  <dc:creator>Brendan Moran</dc:creator>
  <cp:lastModifiedBy>Brendan Moran</cp:lastModifiedBy>
  <cp:revision>5</cp:revision>
  <dcterms:created xsi:type="dcterms:W3CDTF">2020-11-18T11:39:45Z</dcterms:created>
  <dcterms:modified xsi:type="dcterms:W3CDTF">2020-11-19T23:07:40Z</dcterms:modified>
</cp:coreProperties>
</file>