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C905A-7772-8C44-8836-8D331570D16A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26EF8-7E9F-F244-B510-679E658EC5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9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B6AD1-59D5-4242-AD2D-DAF493E61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75F069-7D8C-4A44-BB38-95FC110D6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2E9CA-77B7-CC4C-824E-A66F46E1E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8C32-7DFD-C841-A900-65DA7BFBB17A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B9AC2-BD51-E74C-9254-ECF71B428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0910F-69D3-634E-BB8B-C2348BE3C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0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681E9-EE7A-0346-9325-B4AF0006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B688D-EAF9-C142-966A-461220516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79A88A-D768-B24F-A560-BD8DF27AC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AB86-E206-654E-AB03-51565452B815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B3B40-B29C-C848-8463-091BA1D5C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86122-A6D4-0F4A-BB3C-9BBFB244A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301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95859E-57FD-B64F-BCE9-756DFC77F2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657F10-15E8-3F4A-99F9-302D2E2B5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988CD-905E-7842-B7D6-DB1F7F597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4A4FA-4F44-9C4E-AB95-DDA05309C5FA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ED4884-AC8C-2243-BCF3-0A6D9FF04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06740-D289-6543-831C-7C9370717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60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3D8E6-9366-DA4C-AFFB-665A42A79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27CE6-7DFD-B441-9BDC-9CEABD7FF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8240D-D99D-B444-A892-A9448819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37F15-A00A-4B4F-82D9-295A0163E309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2299E-EADD-A34F-AD96-544CF9429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3B005-97AC-814C-B13D-69482863B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0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9A203-C399-E74B-A862-E22A3C74E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56A40-F871-6046-828F-44C5DF2CA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D79777-26B3-3E42-ABB8-7364D7293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EA1ED-C97A-4B4D-90D8-75F10159155D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615ED-0956-4940-9617-3E8BB140C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9AC4B-3EEC-7A4B-8B7A-00DAC72A8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12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8C236-2EC4-AB4C-84B2-C80879E09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0965D-42A8-4843-854C-343FDFEC66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DC2188-99A6-B943-9890-820B7A581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01AF84-53F5-1F4B-A6A5-8C9111CAF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F91B1-83DE-494E-A87E-F0D687E4887F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D557DC-F606-2942-AA54-4C6086E7A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C6FE4E-B76C-DB49-8F78-97356326B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41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45153-DA5D-224A-82F5-AA9FFEC3D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868CD4-E2C6-2548-AC82-1254B15F6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291A1-2DE9-FF42-A73A-CEECEC529D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9AB7C9-06D7-224F-A5DD-BEC94401AD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985911-AEE9-EF42-B3BE-786DE138AD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86C755-7F80-974F-99C6-BCA84A325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81F1-2524-C049-8A3F-EA85ADBF691E}" type="datetime1">
              <a:rPr lang="en-GB" smtClean="0"/>
              <a:t>19/11/2020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1168A9-4FB3-B74F-AF97-91497EC48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BA7AB7-59BA-BD41-9C6D-89C202BEA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50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CD7B3-6E34-C64E-8BC6-E402478EC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8AB059-A172-B24A-B05E-9B2656EC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E2C01-6179-DA45-844D-48B1E7119109}" type="datetime1">
              <a:rPr lang="en-GB" smtClean="0"/>
              <a:t>19/11/2020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517FD7-A5BF-6A41-A53E-70AB40ACA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0A66E8-A5ED-3141-B384-615120AC7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98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6D2B9F-5092-CC4E-B86A-CD23AB1EC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7B2B1-9B90-534C-A341-26AA2C046D75}" type="datetime1">
              <a:rPr lang="en-GB" smtClean="0"/>
              <a:t>19/11/2020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5A7CBF-41E5-4549-8D06-6ED2ED1BC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1B13C4-4C1B-DD41-8A67-2F07EC7B3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13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6D978-DEDE-264B-A991-13E804130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CC4D9-CA5B-214E-9B52-9F471FF18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B37605-1750-A14F-94BA-DBA813A7C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77DDF8-ACB0-B149-BA41-2CC89058C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1C77-9BD7-004C-947F-E9CD97232B56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C57A91-50E8-2748-9B6C-AFF154037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D28C0-39F9-FF4C-A5DB-AC4A5D93D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7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1A082-62AD-EA41-BC21-0E4687325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36EB13-539D-454E-A984-88A2FA820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50F6A-44C6-794D-A104-E4F17F4D02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C110AB-F081-BE45-9F4E-2060DD4C7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18AC5-D10C-8B4D-92E7-A48B52C5A7A2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703C51-CF0B-1E4C-87F5-E2D8DE8FC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BB17EC-23E0-0A4C-BF5C-58B507016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30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E95148-C407-5A4A-AA88-14268A60D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99CC1-F463-9F4D-9FBB-3921BA452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D1000-ED02-C449-AE14-25C2989CE6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BBFE3-E493-244E-B382-45056EC03C30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D6C11-1882-9545-A7C3-27F7C36FEE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4357E-64AB-F64F-9440-6573DA52D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45968-D765-8C4B-ABE5-EB86B9D91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13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1AF40-A1AB-2B44-BC1C-1CA45705D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SUIT Information Model IESG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9E109-8D92-8E44-868D-1838F7296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SECDIR: Not Ready</a:t>
            </a:r>
          </a:p>
          <a:p>
            <a:pPr lvl="1"/>
            <a:r>
              <a:rPr lang="en-US" dirty="0"/>
              <a:t>Received review Thursday, 0030 UTC, so only rough analysis</a:t>
            </a:r>
          </a:p>
          <a:p>
            <a:pPr lvl="1"/>
            <a:r>
              <a:rPr lang="en-US" dirty="0"/>
              <a:t>Would prefer to name it “Information and Threat model” to accurately represent content</a:t>
            </a:r>
          </a:p>
          <a:p>
            <a:pPr lvl="1"/>
            <a:r>
              <a:rPr lang="en-US" dirty="0"/>
              <a:t>Reorder sections:</a:t>
            </a:r>
          </a:p>
          <a:p>
            <a:pPr lvl="2"/>
            <a:r>
              <a:rPr lang="en-US" dirty="0"/>
              <a:t>Elements</a:t>
            </a:r>
          </a:p>
          <a:p>
            <a:pPr lvl="2"/>
            <a:r>
              <a:rPr lang="en-US" dirty="0"/>
              <a:t>Requirements</a:t>
            </a:r>
          </a:p>
          <a:p>
            <a:pPr lvl="2"/>
            <a:r>
              <a:rPr lang="en-US" dirty="0"/>
              <a:t>Threats/user stories</a:t>
            </a:r>
          </a:p>
          <a:p>
            <a:pPr lvl="1"/>
            <a:r>
              <a:rPr lang="en-US" dirty="0"/>
              <a:t>Some nits on defining where REQUIRED vs OPTIONAL apply to a serialization.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66212-CDCC-D948-AB3E-E42EBE25F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45968-D765-8C4B-ABE5-EB86B9D91A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00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58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SUIT Information Model IESG Evaluation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Brendan Moran</dc:creator>
  <cp:lastModifiedBy>Brendan Moran</cp:lastModifiedBy>
  <cp:revision>4</cp:revision>
  <dcterms:created xsi:type="dcterms:W3CDTF">2020-11-19T11:52:36Z</dcterms:created>
  <dcterms:modified xsi:type="dcterms:W3CDTF">2020-11-19T23:07:43Z</dcterms:modified>
</cp:coreProperties>
</file>