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2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20465-2E28-9141-9972-0F53DDBA5675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55F1B-E796-AD42-80D8-3BAE66ADC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97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1AD46-6172-B043-A0D7-9C048BAC95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BB5EA4-87CC-B04B-BB97-981C0843CB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4E805-19A9-3947-AD1C-83A08909E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AF70E-708F-054B-A206-FCB07EE08167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FD61-98BC-F444-80FE-CA2D94455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57196-91D8-2040-85F2-2C16ADB32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62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17BD0-A266-C04D-9EB9-FDD6978D1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136376-FDCF-9443-AF1C-EB2DCA915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0D6F7-A3DD-5046-8C67-788FBB835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F4EF-AD89-6843-87A3-EE00FD915F1F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DAA3C-C70A-3C4A-930A-414D118F3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B74AC-E1F5-344D-8FBD-32894B49C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72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53381-1409-6849-871F-F981A1A05D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DB72A3-90F8-5E4C-A337-15619FDAC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840A4-5379-FE47-A10A-D1B417B4C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0C381-39C8-4341-BB45-5231182B6B98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A0577-2AA8-874F-AC9D-87BE84B6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2F17-0C0C-5D47-8CED-8A9B17C54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3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C1FAE-D8DD-0C45-83B0-6B3B62001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5E35D-3A30-394D-B192-BBC29BDFB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EFBD8-A5EE-BA41-A4B0-1B2777448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DD9A-3AE7-7B48-BC0B-A0E463D50E04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E2B19-73CA-0C42-92E3-69CD17174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AA7A9-6D7A-B346-932C-24675B8C3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47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396FE-AB5A-C243-994B-7AB1F8EB5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43F88B-4CC4-F645-AEC1-863933D08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02B0D-4944-014F-B792-524CEC5BC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73279-E2AB-764C-98DC-B7AB33D5123F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FDC04-FD65-0C49-8497-C3FE40787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7165F-BB5D-324A-A1E2-F97D6D8AB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6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48C44-6DA9-2B41-9991-52FC07B27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E0098-4335-7C40-882A-5172D0B120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5030C4-8DE4-9E49-B88F-7104B3664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A6EC59-75DE-474B-A7B2-63B47403D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C3EF-CB65-1E4C-96E0-272EC10814FF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D30529-33D1-F14D-BCC0-DD78B16C8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ACFEC-CCB9-E44A-A8BE-7DE0B696B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770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54A32-0B8F-4E42-B50B-FFC03AB34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D82C3-B34F-8041-BDD9-D7E4AA37C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FDA3F9-74D5-1D47-B261-2C39A40296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237B4A-F85F-1F42-BE99-3CFC1317FA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514855-8DAB-C841-BAD0-003E5FC780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EAA4C5-0E2A-7E4F-A960-C42303AEB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62D5C-9CC2-DA4B-AD20-B0729103F69E}" type="datetime1">
              <a:rPr lang="en-GB" smtClean="0"/>
              <a:t>19/11/2020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5983E2-3555-CE4D-A73B-1CC9DB538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6CAD8E-C06E-C54C-90E8-FF30E91A1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62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D82A1-6A90-D746-A7ED-70080FF11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7F13F7-4C5B-3442-96F8-2F93882BA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9F3A-35B0-8D4A-9674-785A91CA93B8}" type="datetime1">
              <a:rPr lang="en-GB" smtClean="0"/>
              <a:t>19/11/2020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A7CF28-D5D1-4143-B148-C8BA6BC3A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B197F4-2E83-E34B-B068-58A3A3696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73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8D9D07-4B02-844B-9A3A-D8C38D7E0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F54B6-88D6-994A-91C0-DDF6B927E5B8}" type="datetime1">
              <a:rPr lang="en-GB" smtClean="0"/>
              <a:t>19/11/2020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1CAB5B-7403-4A44-A898-60BC8702C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3027D6-2B9F-B146-B758-7A835A10A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68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8C244-0526-B145-A507-D93B3B8C9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AA92F-4DAA-5941-9F2A-8CFBB5373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AEEAE3-C6C2-714A-BA2D-D1CFEB4B57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55BB74-0F49-E647-B8E2-D1B1DFDFA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FFE8D-533E-F347-A293-2B1025D556FB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E91F8-2FA8-654E-BB62-14312E34D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13F293-056F-4240-857D-A33EB28CE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74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194AE-7FD4-BF4C-9879-EB6488455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FC7442-E3A3-8540-8437-85216555A9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C590B-3FBB-9A44-BC1A-6301B999D4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004AF-BBBF-804C-965B-294F78ED4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3C38-DDE4-C74B-834C-6847A55FE863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CEAA5-DE88-DD47-81CB-D18AED052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957D93-2817-1B40-A598-9373EE235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66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D31E2F-2872-954B-95B7-B2DA02FD4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CBF16-5C52-7A4E-A394-31EA8411C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E6E7B-C8FC-7E4F-B36F-0CA8A96ED1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A2A8D-A4F2-F343-9696-AB0E4AB95D13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45C714-9335-4741-B618-273C55F7D8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23E7B-9FC2-2546-8570-5D293B9DB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2AF93-54B7-7F4F-951C-27ED2CEF16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24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C295B-47D2-E54C-A5F3-50B0AAE656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-suit-manifest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4E8EB8-70AC-B447-9D59-33CC30F0D9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9A20A8-E40A-A643-A550-AAF016BDA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19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0138B-18E4-1F4E-AB02-08AEB04A5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Editorial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91499-648C-5D4D-9BF4-DB14A44C5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Thanks to Dave for the review!</a:t>
            </a:r>
          </a:p>
          <a:p>
            <a:r>
              <a:rPr lang="en-US" dirty="0"/>
              <a:t>Substantial changes across the whole draft</a:t>
            </a:r>
          </a:p>
          <a:p>
            <a:r>
              <a:rPr lang="en-US" dirty="0"/>
              <a:t>Examples have removed hex-printed “</a:t>
            </a:r>
            <a:r>
              <a:rPr lang="en-US" dirty="0" err="1"/>
              <a:t>bstr</a:t>
            </a:r>
            <a:r>
              <a:rPr lang="en-US" dirty="0"/>
              <a:t> .</a:t>
            </a:r>
            <a:r>
              <a:rPr lang="en-US" dirty="0" err="1"/>
              <a:t>cbor</a:t>
            </a:r>
            <a:r>
              <a:rPr lang="en-US" dirty="0"/>
              <a:t>” elements</a:t>
            </a:r>
          </a:p>
          <a:p>
            <a:pPr lvl="1"/>
            <a:r>
              <a:rPr lang="en-US" dirty="0"/>
              <a:t>Now shows “</a:t>
            </a:r>
            <a:r>
              <a:rPr lang="en-US" dirty="0" err="1"/>
              <a:t>bstr</a:t>
            </a:r>
            <a:r>
              <a:rPr lang="en-US" dirty="0"/>
              <a:t> .</a:t>
            </a:r>
            <a:r>
              <a:rPr lang="en-US" dirty="0" err="1"/>
              <a:t>cbor</a:t>
            </a:r>
            <a:r>
              <a:rPr lang="en-US" dirty="0"/>
              <a:t> (&lt;decoded </a:t>
            </a:r>
            <a:r>
              <a:rPr lang="en-US" dirty="0" err="1"/>
              <a:t>cbor</a:t>
            </a:r>
            <a:r>
              <a:rPr lang="en-US" dirty="0"/>
              <a:t>&gt;)” instead </a:t>
            </a:r>
            <a:r>
              <a:rPr lang="en-US"/>
              <a:t>of hex-printing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D6CA6-9DA7-6D49-95C5-66C9C9E64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25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D7DCF-D97B-7D45-A8BB-ACD9D280F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3723E-50E5-174D-910D-AB9D0FC486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Private Enterprise Number as a vendor ID</a:t>
            </a:r>
          </a:p>
          <a:p>
            <a:r>
              <a:rPr lang="en-US" dirty="0"/>
              <a:t>Separate digest from </a:t>
            </a:r>
            <a:r>
              <a:rPr lang="en-US" dirty="0" err="1"/>
              <a:t>COSE_Sign</a:t>
            </a:r>
            <a:r>
              <a:rPr lang="en-US" dirty="0"/>
              <a:t>/COSE_MAC</a:t>
            </a:r>
          </a:p>
          <a:p>
            <a:r>
              <a:rPr lang="en-US" dirty="0"/>
              <a:t>Add CBOR tags for</a:t>
            </a:r>
          </a:p>
          <a:p>
            <a:pPr lvl="1"/>
            <a:r>
              <a:rPr lang="en-US" dirty="0" err="1"/>
              <a:t>SUIT_Envelope</a:t>
            </a:r>
            <a:endParaRPr lang="en-US" dirty="0"/>
          </a:p>
          <a:p>
            <a:pPr lvl="1"/>
            <a:r>
              <a:rPr lang="en-US" dirty="0" err="1"/>
              <a:t>SUIT_Manifest</a:t>
            </a:r>
            <a:endParaRPr lang="en-US" dirty="0"/>
          </a:p>
          <a:p>
            <a:r>
              <a:rPr lang="en-US" dirty="0"/>
              <a:t>Add index lists</a:t>
            </a:r>
          </a:p>
          <a:p>
            <a:r>
              <a:rPr lang="en-US" dirty="0"/>
              <a:t>SUIT Reports removed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0268E-0FBC-3A4F-BC33-4F5F45C36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34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45CAD-B68A-734F-95F8-14C42EB6A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Private Enterprise Number Vendor 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58201E-C4C3-2A4C-8142-5E04F56A8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Supported by draft-ietf-cbor-tags-oid-03:</a:t>
            </a:r>
          </a:p>
          <a:p>
            <a:pPr lvl="1"/>
            <a:r>
              <a:rPr lang="en-GB" dirty="0"/>
              <a:t>tags a byte string as the X.690 encoding of a relative object identifier</a:t>
            </a:r>
          </a:p>
          <a:p>
            <a:pPr lvl="1"/>
            <a:r>
              <a:rPr lang="en-GB" dirty="0"/>
              <a:t>understood to be relative to "1.3.6.1.4.1” (PEN OID)</a:t>
            </a:r>
          </a:p>
          <a:p>
            <a:pPr marL="0" indent="0">
              <a:buNone/>
            </a:pPr>
            <a:r>
              <a:rPr lang="en-GB" dirty="0"/>
              <a:t>CDDL: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SUIT_Parameters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//= (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suit-parameter-vendor-identifier =&gt; (RFC4122_UUID /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cbor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-pen)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cbor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-pen = #6.112(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4D7E30-8575-8C4A-8DDF-3DA24EA06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52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D3E5-A0BA-1344-BE1C-EAD4DEF15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 Vendor ID–Class ID 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0C3D43-6305-7540-95F5-18353A66F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V09 said:</a:t>
            </a:r>
          </a:p>
          <a:p>
            <a:pPr marL="0" indent="0">
              <a:buNone/>
            </a:pPr>
            <a:r>
              <a:rPr lang="en-GB" dirty="0"/>
              <a:t>The RECOMMENDED method to create a class ID is: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Class ID = UUID5(Vendor ID, Class-Specific-Information)</a:t>
            </a: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Vendor ID must be a UUID here.</a:t>
            </a: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This doesn’t work if Vendor ID is a PEN.</a:t>
            </a: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V10: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Class ID = UUID5( 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UUID5(NAMESPACE_CBOR_PEN, CBOR_PEN),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Class-Specific-Information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FD3740-D28F-E04D-AE8C-01A1DBAB4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3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2053B-4779-024D-AB76-8077744A4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NAMESPACE_CBOR_PEN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8A8793-C332-4E4B-A6C0-48E279159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Uses the OID Namespace as a starting point, then uses the CBOR OID encoding for the IANA PEN OID (1.3.6.1.4.1): 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D8 DE                # tag(111)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45                # bytes(5)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  2B 06 01 04 01 # X.690 Clause 8.19 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#    1.3  6  1  4  1 show component encoding</a:t>
            </a: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Computing a type 5 UUID from these produces: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NAMESPACE_CBOR_PEN = UUID5(NAMESPACE_OID, h'D86F452B06010401’)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NAMESPACE_CBOR_PEN = 08cfcc43-47d9-5696-85b1-9c738465760e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95F1E9-EB64-EF45-836B-8DDAF14D6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2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3C050-4BEA-334B-AC61-21F59126D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Remove </a:t>
            </a:r>
            <a:r>
              <a:rPr lang="en-US" dirty="0" err="1"/>
              <a:t>SUIT_Digest</a:t>
            </a:r>
            <a:r>
              <a:rPr lang="en-US" dirty="0"/>
              <a:t> from COSE payload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9D529A-0B65-2346-86CA-96D2E90D3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Originally placed there for supporting PQC algorithms</a:t>
            </a:r>
          </a:p>
          <a:p>
            <a:pPr lvl="1"/>
            <a:r>
              <a:rPr lang="en-US" dirty="0"/>
              <a:t>If multiple MAC/signature structures are present, duplicate digest</a:t>
            </a:r>
          </a:p>
          <a:p>
            <a:pPr lvl="1"/>
            <a:r>
              <a:rPr lang="en-US" dirty="0"/>
              <a:t>Only need to duplicate MAC/signature structures if:</a:t>
            </a:r>
          </a:p>
          <a:p>
            <a:pPr lvl="2"/>
            <a:r>
              <a:rPr lang="en-US" dirty="0"/>
              <a:t>COSE_Sign1/COSE_MAC0</a:t>
            </a:r>
          </a:p>
          <a:p>
            <a:pPr lvl="2"/>
            <a:r>
              <a:rPr lang="en-US" dirty="0" err="1"/>
              <a:t>COSE_Sign</a:t>
            </a:r>
            <a:r>
              <a:rPr lang="en-US" dirty="0"/>
              <a:t>/COSE_MAC parameters are incompatible</a:t>
            </a:r>
          </a:p>
          <a:p>
            <a:pPr lvl="1"/>
            <a:r>
              <a:rPr lang="en-US" dirty="0"/>
              <a:t>Enforces that each manifest can only have one canonical digest</a:t>
            </a:r>
          </a:p>
          <a:p>
            <a:pPr lvl="2"/>
            <a:r>
              <a:rPr lang="en-US" dirty="0"/>
              <a:t>Simplifies dependency handling</a:t>
            </a:r>
          </a:p>
          <a:p>
            <a:pPr lvl="3"/>
            <a:r>
              <a:rPr lang="en-US" dirty="0"/>
              <a:t>No confusion between SHA256 dependency + SHA384 dependency that are the same manifest</a:t>
            </a:r>
          </a:p>
          <a:p>
            <a:pPr lvl="2"/>
            <a:r>
              <a:rPr lang="en-US" dirty="0"/>
              <a:t>Prevents two recipients with non-overlapping digest support from receiving identical manifests</a:t>
            </a:r>
          </a:p>
          <a:p>
            <a:r>
              <a:rPr lang="en-US" dirty="0"/>
              <a:t>Item 0 in signature list is </a:t>
            </a:r>
            <a:r>
              <a:rPr lang="en-US" dirty="0" err="1"/>
              <a:t>SUIT_Digest</a:t>
            </a:r>
            <a:r>
              <a:rPr lang="en-US" dirty="0"/>
              <a:t>. All subsequent elements are COSE authentication structures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F566A9-3749-4F4C-8D27-60B3AE587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7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24F1D-B4F2-1245-BBE6-7B25365A6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CBOR tags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CC621-B0F6-074B-97B5-E697AB79B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#6.48: </a:t>
            </a:r>
            <a:r>
              <a:rPr lang="en-US" dirty="0" err="1"/>
              <a:t>SUIT_Envelope</a:t>
            </a:r>
            <a:endParaRPr lang="en-US" dirty="0"/>
          </a:p>
          <a:p>
            <a:r>
              <a:rPr lang="en-US" dirty="0"/>
              <a:t>#6.480: </a:t>
            </a:r>
            <a:r>
              <a:rPr lang="en-US" dirty="0" err="1"/>
              <a:t>SUIT_Manifest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SUIT_Envelope</a:t>
            </a:r>
            <a:r>
              <a:rPr lang="en-US" dirty="0"/>
              <a:t> is typically ~300 bytes with ECDSA signature</a:t>
            </a:r>
          </a:p>
          <a:p>
            <a:pPr lvl="1"/>
            <a:r>
              <a:rPr lang="en-US" dirty="0"/>
              <a:t>3-byte tag is probably acceptable.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FB302A-5A91-C94D-9B42-267DDF608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190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D4EFD-D0C0-0D4C-9C11-A2573B80C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E9123-79BC-6247-A47E-EA3A2C5D5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Allows simple looping over specific components</a:t>
            </a:r>
          </a:p>
          <a:p>
            <a:r>
              <a:rPr lang="en-US" dirty="0"/>
              <a:t>Extension of original index = True semantics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IndexArg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/=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uint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IndexArg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/= bool</a:t>
            </a:r>
          </a:p>
          <a:p>
            <a:pPr marL="0" indent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IndexArg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/= [+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uint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r>
              <a:rPr lang="en-US" dirty="0"/>
              <a:t>Set-component-index = [3,7,9] now possible.</a:t>
            </a:r>
          </a:p>
          <a:p>
            <a:r>
              <a:rPr lang="en-US" dirty="0"/>
              <a:t>Special cases clarified: try-each, run sequence</a:t>
            </a:r>
          </a:p>
          <a:p>
            <a:pPr lvl="1"/>
            <a:r>
              <a:rPr lang="en-US" dirty="0"/>
              <a:t>Whole command is iterated over with each index set in turn</a:t>
            </a:r>
          </a:p>
          <a:p>
            <a:pPr lvl="1"/>
            <a:r>
              <a:rPr lang="en-US" dirty="0"/>
              <a:t>Try-Each, Run Sequence are invoked once for each element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2BD8BF-A71D-274F-A7AC-3B46268AE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09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1FBD8-7234-8940-BDF6-2E5F1035E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SUIT_Report</a:t>
            </a:r>
            <a:r>
              <a:rPr lang="en-US" dirty="0"/>
              <a:t> removed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77AA3-2F44-D448-83AA-64FEAAF3D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SUIT_Report</a:t>
            </a:r>
            <a:r>
              <a:rPr lang="en-US" dirty="0"/>
              <a:t> somewhat orthogonal to </a:t>
            </a:r>
            <a:r>
              <a:rPr lang="en-US" dirty="0" err="1"/>
              <a:t>SUIT_Manifest</a:t>
            </a:r>
            <a:endParaRPr lang="en-US" dirty="0"/>
          </a:p>
          <a:p>
            <a:r>
              <a:rPr lang="en-US" dirty="0"/>
              <a:t>Factored into its own draft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D8A422-7431-9B43-A775-983893CB1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2AF93-54B7-7F4F-951C-27ED2CEF16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57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529</Words>
  <Application>Microsoft Macintosh PowerPoint</Application>
  <PresentationFormat>Widescreen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Office Theme</vt:lpstr>
      <vt:lpstr>draft-ietf-suit-manifest</vt:lpstr>
      <vt:lpstr>Technical changes</vt:lpstr>
      <vt:lpstr>Private Enterprise Number Vendor ID</vt:lpstr>
      <vt:lpstr>PEN Vendor ID–Class ID implications</vt:lpstr>
      <vt:lpstr>NAMESPACE_CBOR_PEN</vt:lpstr>
      <vt:lpstr>Remove SUIT_Digest from COSE payload</vt:lpstr>
      <vt:lpstr>Add CBOR tags</vt:lpstr>
      <vt:lpstr>Index Lists</vt:lpstr>
      <vt:lpstr>SUIT_Report removed</vt:lpstr>
      <vt:lpstr>Editorial changes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draft-ietf-suit-manifest</dc:title>
  <dc:creator>Brendan Moran</dc:creator>
  <cp:lastModifiedBy>Brendan Moran</cp:lastModifiedBy>
  <cp:revision>11</cp:revision>
  <dcterms:created xsi:type="dcterms:W3CDTF">2020-11-19T12:02:44Z</dcterms:created>
  <dcterms:modified xsi:type="dcterms:W3CDTF">2020-11-19T23:07:46Z</dcterms:modified>
</cp:coreProperties>
</file>