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318" r:id="rId3"/>
    <p:sldId id="274" r:id="rId4"/>
    <p:sldId id="276" r:id="rId5"/>
    <p:sldId id="319" r:id="rId6"/>
    <p:sldId id="320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DFA021"/>
    <a:srgbClr val="E9D0B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06" d="100"/>
          <a:sy n="106" d="100"/>
        </p:scale>
        <p:origin x="45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507BF4-70F0-4074-B4B8-F4F8D3286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5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144D20-68EA-4034-9060-D4BFA037917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3A05B-33E0-4527-B093-E2CD88306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8201F-DDAA-4674-A96B-927E7748F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4203C-7738-45B4-B9CD-E203CC3AB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/>
              <a:t>Third level</a:t>
            </a:r>
          </a:p>
          <a:p>
            <a:pPr lvl="3"/>
            <a:r>
              <a:rPr lang="nl-NL" dirty="0"/>
              <a:t>Fourth level</a:t>
            </a:r>
          </a:p>
          <a:p>
            <a:pPr lvl="4"/>
            <a:r>
              <a:rPr lang="nl-NL" dirty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755B9-8011-4C06-82B3-26DD405FA2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39E30-A105-48D6-AA6C-FB4070162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4187C-977A-486A-9403-F188A67B7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0BE2B-A688-4408-A730-8526319AC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2B1FB-8F48-4E29-A9F5-DD611A583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50FAC-9EB8-4599-A49E-2CE4E8635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F6D28-40EB-4C95-87D5-211C61B0F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0B004-2E2F-4230-9D61-E9A07307D6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BE6BA53-0390-419D-BB70-1366B18D7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84784"/>
            <a:ext cx="7772400" cy="1143000"/>
          </a:xfrm>
        </p:spPr>
        <p:txBody>
          <a:bodyPr/>
          <a:lstStyle/>
          <a:p>
            <a:br>
              <a:rPr lang="en-US" b="1" dirty="0"/>
            </a:br>
            <a:r>
              <a:rPr lang="en-US" sz="3600" b="1" dirty="0"/>
              <a:t>draft-</a:t>
            </a:r>
            <a:r>
              <a:rPr lang="en-US" sz="3600" b="1" dirty="0" err="1"/>
              <a:t>ietf</a:t>
            </a:r>
            <a:r>
              <a:rPr lang="en-US" sz="3600" b="1" dirty="0"/>
              <a:t>-bier-</a:t>
            </a:r>
            <a:r>
              <a:rPr lang="en-US" sz="3600" b="1" dirty="0" err="1"/>
              <a:t>mld</a:t>
            </a:r>
            <a:br>
              <a:rPr lang="en-US" sz="3600" b="1" dirty="0"/>
            </a:br>
            <a:br>
              <a:rPr lang="en-US" sz="3600" dirty="0"/>
            </a:br>
            <a:r>
              <a:rPr lang="en-US" sz="3600" b="1" dirty="0"/>
              <a:t>BIER Ingress Multicast Flow Overlay using Multicast Listener Discovery Protocols</a:t>
            </a:r>
            <a:br>
              <a:rPr lang="en-US" b="1" dirty="0"/>
            </a:b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645024"/>
            <a:ext cx="8229600" cy="2658616"/>
          </a:xfrm>
        </p:spPr>
        <p:txBody>
          <a:bodyPr/>
          <a:lstStyle/>
          <a:p>
            <a:r>
              <a:rPr lang="en-US" sz="2800" dirty="0"/>
              <a:t>Pierre </a:t>
            </a:r>
            <a:r>
              <a:rPr lang="en-US" sz="2800" dirty="0" err="1"/>
              <a:t>Pfister</a:t>
            </a:r>
            <a:r>
              <a:rPr lang="en-US" sz="2800" dirty="0"/>
              <a:t>, pierre.pfister@darou.fr</a:t>
            </a:r>
          </a:p>
          <a:p>
            <a:r>
              <a:rPr lang="en-US" sz="2800" dirty="0"/>
              <a:t>IJsbrand Wijnands, ice@cisco.com</a:t>
            </a:r>
          </a:p>
          <a:p>
            <a:pPr marL="812800" indent="-812800" eaLnBrk="1" hangingPunct="1"/>
            <a:r>
              <a:rPr lang="en-US" sz="2800" dirty="0"/>
              <a:t>Markus Stenberg, markus.stenberg@iki.fi</a:t>
            </a:r>
          </a:p>
          <a:p>
            <a:pPr marL="812800" indent="-812800" eaLnBrk="1" hangingPunct="1"/>
            <a:r>
              <a:rPr lang="en-US" sz="2800" dirty="0"/>
              <a:t>Stig Venaas, stig@cisco.com</a:t>
            </a:r>
          </a:p>
          <a:p>
            <a:pPr marL="812800" indent="-812800" eaLnBrk="1" hangingPunct="1"/>
            <a:r>
              <a:rPr lang="en-US" sz="2800" dirty="0"/>
              <a:t>Cui (Linda) Wang, lindawangjoy@gmail.com</a:t>
            </a:r>
          </a:p>
          <a:p>
            <a:pPr marL="812800" indent="-812800" eaLnBrk="1" hangingPunct="1"/>
            <a:r>
              <a:rPr lang="en-US" sz="2800" dirty="0"/>
              <a:t>Zheng (Sandy) Zhang, zhang.zheng@zte.com.cn</a:t>
            </a:r>
          </a:p>
          <a:p>
            <a:pPr marL="812800" indent="-812800" eaLnBrk="1" hangingPunct="1"/>
            <a:endParaRPr lang="en-US" sz="2800" dirty="0"/>
          </a:p>
          <a:p>
            <a:pPr marL="812800" indent="-812800" eaLnBrk="1" hangingPunct="1"/>
            <a:endParaRPr lang="en-US" sz="2800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8600" y="2362200"/>
            <a:ext cx="868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3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7772400" cy="1143000"/>
          </a:xfrm>
        </p:spPr>
        <p:txBody>
          <a:bodyPr/>
          <a:lstStyle/>
          <a:p>
            <a:r>
              <a:rPr lang="en-US" dirty="0"/>
              <a:t>BIER MLD/IGMP Sender Info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02751"/>
            <a:ext cx="8077200" cy="4495800"/>
          </a:xfrm>
        </p:spPr>
        <p:txBody>
          <a:bodyPr>
            <a:noAutofit/>
          </a:bodyPr>
          <a:lstStyle/>
          <a:p>
            <a:r>
              <a:rPr lang="en-US" sz="2000" dirty="0"/>
              <a:t>Currently the source address is assumed to be the BIER prefix so that one can derive the BFR-ID of the sender, and using configuration and potentially the destination address to determine the sub-domain.</a:t>
            </a:r>
          </a:p>
          <a:p>
            <a:r>
              <a:rPr lang="en-US" sz="2000" dirty="0"/>
              <a:t>This info can be derived from the BIER header, but the L3 code may not have access to the BIER header.</a:t>
            </a:r>
          </a:p>
          <a:p>
            <a:r>
              <a:rPr lang="en-US" sz="2000" dirty="0"/>
              <a:t>Latest revision uses an IGMP-MLD extension to include Sender info</a:t>
            </a:r>
          </a:p>
          <a:p>
            <a:pPr lvl="1"/>
            <a:r>
              <a:rPr lang="en-US" sz="1600" dirty="0"/>
              <a:t>Similar to the pim overlay using a join attribute with Sender Info</a:t>
            </a:r>
          </a:p>
          <a:p>
            <a:pPr lvl="1"/>
            <a:r>
              <a:rPr lang="en-US" sz="1600" dirty="0"/>
              <a:t>Only for use with this overlay (MLD/IGMP with BIER encapsulation)</a:t>
            </a:r>
          </a:p>
          <a:p>
            <a:r>
              <a:rPr lang="en-US" sz="2000" dirty="0"/>
              <a:t>The generic IGMP-MLD extension mechanism is defined in draft-</a:t>
            </a:r>
            <a:r>
              <a:rPr lang="en-US" sz="2000" dirty="0" err="1"/>
              <a:t>ietf</a:t>
            </a:r>
            <a:r>
              <a:rPr lang="en-US" sz="2000" dirty="0"/>
              <a:t>-pim-</a:t>
            </a:r>
            <a:r>
              <a:rPr lang="en-US" sz="2000" dirty="0" err="1"/>
              <a:t>igmp</a:t>
            </a:r>
            <a:r>
              <a:rPr lang="en-US" sz="2000" dirty="0"/>
              <a:t>-</a:t>
            </a:r>
            <a:r>
              <a:rPr lang="en-US" sz="2000" dirty="0" err="1"/>
              <a:t>mld</a:t>
            </a:r>
            <a:r>
              <a:rPr lang="en-US" sz="2000" dirty="0"/>
              <a:t>-extension</a:t>
            </a:r>
          </a:p>
          <a:p>
            <a:pPr lvl="1"/>
            <a:r>
              <a:rPr lang="en-US" sz="1600" dirty="0"/>
              <a:t>Passed pim WGLC and publication has been requested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42558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E1D2E94E-9393-4FBC-A89E-B28BD02541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Generic IGMP-MLD extension defined by pim </a:t>
            </a:r>
            <a:r>
              <a:rPr lang="en-US" altLang="en-US" dirty="0" err="1"/>
              <a:t>wg</a:t>
            </a:r>
            <a:r>
              <a:rPr lang="en-US" altLang="en-US" dirty="0"/>
              <a:t> (1/2)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3E440BF4-C8E0-4A15-9100-E902C33A00A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4902" y="1844824"/>
            <a:ext cx="777240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2400" dirty="0"/>
              <a:t>An MLDv2 report looks like this:</a:t>
            </a: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0                   1                   2                   3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0 1 2 3 4 5 6 7 8 9 0 1 2 3 4 5 6 7 8 9 0 1 2 3 4 5 6 7 8 9 0 1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Type = 143   |    Reserved   |           Checksum            |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|E|</a:t>
            </a: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Reserved            |Nr of Mcast Address Records (M)|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                                    |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                                                               .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                  Multicast Address Record [1]                 .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                                                               .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                                    |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                                    |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                                                               .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                  Multicast Address Record [M]                 .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                                                               .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                                    |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 Extension                          |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~                                                               ~</a:t>
            </a:r>
          </a:p>
          <a:p>
            <a:pPr marL="0" indent="0">
              <a:buFontTx/>
              <a:buNone/>
            </a:pPr>
            <a:r>
              <a:rPr lang="en-US" altLang="en-US" sz="11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A94A54F9-3AC1-486D-8DBA-7263BAB016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Generic IGMP-MLD extension defined by pim </a:t>
            </a:r>
            <a:r>
              <a:rPr lang="en-US" altLang="en-US" dirty="0" err="1"/>
              <a:t>wg</a:t>
            </a:r>
            <a:r>
              <a:rPr lang="en-US" altLang="en-US" dirty="0"/>
              <a:t> (2/2)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29D7C72B-49D9-42C6-B566-F26904DDD2A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0                   1                   2                   3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0 1 2 3 4 5 6 7 8 9 0 1 2 3 4 5 6 7 8 9 0 1 2 3 4 5 6 7 8 9 0 1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|    Extension Type 1           |      Extension Length 1       |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Extension Value 1                     |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                              .                              -+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                               .                               .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                               .                               .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                                                             -+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|    Extension Type n           |      Extension Length n       |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Extension Value n                     |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A94A54F9-3AC1-486D-8DBA-7263BAB016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BIER IGMP-MLD extension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29D7C72B-49D9-42C6-B566-F26904DDD2A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0                   1                   2                   3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0 1 2 3 4 5 6 7 8 9 0 1 2 3 4 5 6 7 8 9 0 1 2 3 4 5 6 7 8 9 0 1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Ext Type TBD       | Value length 1 + 2 + (4 or 16)|</a:t>
            </a:r>
          </a:p>
          <a:p>
            <a:pPr marL="0" indent="0"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| Sub-domain ID |         BFR-ID                | BFR-Prefix  … |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Prefix Continued                            |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~                                                               ~</a:t>
            </a:r>
          </a:p>
          <a:p>
            <a:pPr marL="0" indent="0">
              <a:buFontTx/>
              <a:buNone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FontTx/>
              <a:buNone/>
            </a:pP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Tx/>
              <a:buNone/>
            </a:pPr>
            <a:r>
              <a:rPr lang="en-US" altLang="en-US" sz="1600" dirty="0">
                <a:cs typeface="Courier New" panose="02070309020205020404" pitchFamily="49" charset="0"/>
              </a:rPr>
              <a:t>Note that the BFR-prefix is not aligned here, the total value length is 7 or 19</a:t>
            </a:r>
          </a:p>
        </p:txBody>
      </p:sp>
    </p:spTree>
    <p:extLst>
      <p:ext uri="{BB962C8B-B14F-4D97-AF65-F5344CB8AC3E}">
        <p14:creationId xmlns:p14="http://schemas.microsoft.com/office/powerpoint/2010/main" val="1197382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E1D2E94E-9393-4FBC-A89E-B28BD02541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Next steps?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3E440BF4-C8E0-4A15-9100-E902C33A00A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4902" y="1844824"/>
            <a:ext cx="7772400" cy="41148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2000" dirty="0">
                <a:cs typeface="Courier New" panose="02070309020205020404" pitchFamily="49" charset="0"/>
              </a:rPr>
              <a:t>Ready for WG last call?</a:t>
            </a:r>
          </a:p>
        </p:txBody>
      </p:sp>
    </p:spTree>
    <p:extLst>
      <p:ext uri="{BB962C8B-B14F-4D97-AF65-F5344CB8AC3E}">
        <p14:creationId xmlns:p14="http://schemas.microsoft.com/office/powerpoint/2010/main" val="179181343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6134</TotalTime>
  <Words>510</Words>
  <Application>Microsoft Office PowerPoint</Application>
  <PresentationFormat>On-screen Show (4:3)</PresentationFormat>
  <Paragraphs>72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Courier New</vt:lpstr>
      <vt:lpstr>Blank Presentation</vt:lpstr>
      <vt:lpstr> draft-ietf-bier-mld  BIER Ingress Multicast Flow Overlay using Multicast Listener Discovery Protocols </vt:lpstr>
      <vt:lpstr>BIER MLD/IGMP Sender Info</vt:lpstr>
      <vt:lpstr>Generic IGMP-MLD extension defined by pim wg (1/2)</vt:lpstr>
      <vt:lpstr>Generic IGMP-MLD extension defined by pim wg (2/2)</vt:lpstr>
      <vt:lpstr>BIER IGMP-MLD extension</vt:lpstr>
      <vt:lpstr>Next steps?</vt:lpstr>
    </vt:vector>
  </TitlesOfParts>
  <Company>Office 2004 Test Drive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BIER MLD IETF 110</dc:title>
  <dc:creator>Stig Venaas</dc:creator>
  <cp:lastModifiedBy>Stig Venaas (svenaas)</cp:lastModifiedBy>
  <cp:revision>154</cp:revision>
  <dcterms:created xsi:type="dcterms:W3CDTF">2010-07-26T09:53:15Z</dcterms:created>
  <dcterms:modified xsi:type="dcterms:W3CDTF">2021-03-07T20:15:31Z</dcterms:modified>
</cp:coreProperties>
</file>