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96" r:id="rId5"/>
    <p:sldId id="27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FFFFCC"/>
    <a:srgbClr val="0000FF"/>
    <a:srgbClr val="000000"/>
    <a:srgbClr val="FF5050"/>
    <a:srgbClr val="4A7EBB"/>
    <a:srgbClr val="C358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67" autoAdjust="0"/>
  </p:normalViewPr>
  <p:slideViewPr>
    <p:cSldViewPr>
      <p:cViewPr varScale="1">
        <p:scale>
          <a:sx n="101" d="100"/>
          <a:sy n="101" d="100"/>
        </p:scale>
        <p:origin x="1842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012A1-740E-4F05-9FEE-99F23BBBCA45}" type="datetimeFigureOut">
              <a:rPr lang="zh-CN" altLang="en-US" smtClean="0"/>
              <a:t>2021/3/5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3FEC3-1363-4664-B716-87D6C92652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241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主动提结论。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3FEC3-1363-4664-B716-87D6C92652B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71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100C-2D06-47CD-9D2B-42D3FCBF97A4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FE541-CAC7-4583-9D15-8FFC4CC48593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C037-2341-4B9D-93B5-056387D11BBC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8F77B-6C13-4FC2-AF86-E865A27E425E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4CE43-F9B7-4E25-8A2E-81BDC1A0A271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F1974-3F84-49C8-BE70-CF2FF30D643A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9199C-C921-475C-8106-153EF6B3CC63}" type="datetime1">
              <a:rPr lang="en-US" smtClean="0"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A5C-F20E-4F33-92D9-F08067B510AF}" type="datetime1">
              <a:rPr lang="en-US" smtClean="0"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1C76-4D88-4CEC-B78C-3B4FF024F057}" type="datetime1">
              <a:rPr lang="en-US" smtClean="0"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0A1-5010-4F47-9E7C-FD65955DCE83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1AE2-0BFD-4AE7-97CE-3CDC51B42218}" type="datetime1">
              <a:rPr lang="en-US" smtClean="0"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AF1F5-9CEE-4B54-8C3A-38D3EA47EC38}" type="datetime1">
              <a:rPr lang="en-US" smtClean="0"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haomianzheng/IETF-ACTN-YANG-Mode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aomianzheng/IETF-ACTN-YANG-Model/issues/7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hub.com/haomianzheng/IETF-ACTN-YANG-Model/issues/84" TargetMode="External"/><Relationship Id="rId4" Type="http://schemas.openxmlformats.org/officeDocument/2006/relationships/hyperlink" Target="https://github.com/haomianzheng/IETF-ACTN-YANG-Model/issues/8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9225"/>
            <a:ext cx="8077200" cy="1222375"/>
          </a:xfrm>
        </p:spPr>
        <p:txBody>
          <a:bodyPr>
            <a:normAutofit/>
          </a:bodyPr>
          <a:lstStyle/>
          <a:p>
            <a:r>
              <a:rPr lang="en-US" altLang="zh-CN" sz="3600" b="1" dirty="0" smtClean="0"/>
              <a:t>YANG Model for L1CSM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524000"/>
            <a:ext cx="6400800" cy="60960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accent2"/>
                </a:solidFill>
                <a:cs typeface="Times New Roman" pitchFamily="18" charset="0"/>
              </a:rPr>
              <a:t>CCAMP </a:t>
            </a:r>
            <a:r>
              <a:rPr lang="zh-CN" altLang="en-US" sz="2800" dirty="0" smtClean="0">
                <a:solidFill>
                  <a:schemeClr val="accent2"/>
                </a:solidFill>
                <a:cs typeface="Times New Roman" pitchFamily="18" charset="0"/>
              </a:rPr>
              <a:t>WG</a:t>
            </a:r>
            <a:r>
              <a:rPr lang="en-US" altLang="zh-CN" sz="2800" dirty="0">
                <a:solidFill>
                  <a:schemeClr val="accent2"/>
                </a:solidFill>
                <a:cs typeface="Times New Roman" pitchFamily="18" charset="0"/>
              </a:rPr>
              <a:t>, </a:t>
            </a:r>
            <a:r>
              <a:rPr lang="en-US" altLang="zh-CN" sz="2800" dirty="0" smtClean="0">
                <a:solidFill>
                  <a:schemeClr val="accent2"/>
                </a:solidFill>
                <a:cs typeface="Times New Roman" pitchFamily="18" charset="0"/>
              </a:rPr>
              <a:t>IETF110, Virtual Meeting</a:t>
            </a:r>
            <a:endParaRPr lang="fr-FR" altLang="en-US" sz="2800" dirty="0" smtClean="0">
              <a:cs typeface="Times New Roman" pitchFamily="18" charset="0"/>
            </a:endParaRPr>
          </a:p>
        </p:txBody>
      </p:sp>
      <p:sp>
        <p:nvSpPr>
          <p:cNvPr id="2052" name="DtsShapeName" descr="74B42E09C7E05E1@98993D11B7311431096D;f96I?cM26022!!!!!!BIHO@]m26022!!!!@575E28111B67D140@C111B67D140@C!!!!!!!!!!!!!!!!!!!!!!!!!!!!!!!!!!!!!!!!!!!!!!!!!!!!9:2:89:=?W[50073@!!!!!BIHO@]{50073!!!!@575BC711004C4G903B11004C4G903B!!!!!!!!!!!!!!!!!!!!!!!!!!!!!!!!!!!!!!!!!!!!!!!!!!!!824?B8;NAQ[50073C!!!!!BIHO@]{50073!!!1@575B6111004C4G903BNRQG!ho!Rtqqnsu!ng!SV@!ho!VRNO/qqu!!!!!!!!!!!!!!!!!!!!!!!!!!!!!!86A9F86@8eI23997@!!!!!BIHO@]i23997!!!1@575B591130865D538B1130865D538B!!!!!!!!!!!!!!!!!!!!!!!!!!!!!!!!!!!!!!!!!!!!!!!!!!!!86ECd86H3LKXR,20181714BIHO@]{50073!!!B1@910511135D9@9@58B1135D9@9@58B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1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文本框 5"/>
          <p:cNvSpPr txBox="1"/>
          <p:nvPr/>
        </p:nvSpPr>
        <p:spPr>
          <a:xfrm>
            <a:off x="1143000" y="2209800"/>
            <a:ext cx="7010400" cy="391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en-US" altLang="zh-CN" sz="2000" b="1" dirty="0">
                <a:solidFill>
                  <a:srgbClr val="C358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draft-ietf-ccamp-l1csm-yang-14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endParaRPr lang="fr-FR" altLang="en-US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b="1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Authors</a:t>
            </a:r>
            <a:r>
              <a:rPr lang="fr-FR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:</a:t>
            </a:r>
            <a:endParaRPr lang="fr-FR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Young </a:t>
            </a: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Lee (Samsung</a:t>
            </a: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)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KwangKoog</a:t>
            </a: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</a:t>
            </a: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Lee (</a:t>
            </a:r>
            <a:r>
              <a:rPr lang="fr-FR" altLang="en-US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Korea</a:t>
            </a: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Telecom)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Haomian</a:t>
            </a: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 Zheng (Huawei)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Oscar Gonzalez de Dios (</a:t>
            </a:r>
            <a:r>
              <a:rPr lang="fr-FR" altLang="en-US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Telefonica</a:t>
            </a: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)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Daniele Ceccarelli (Ericsson)</a:t>
            </a:r>
            <a:endParaRPr lang="fr-FR" altLang="en-US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b="1" dirty="0" err="1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Contributors</a:t>
            </a:r>
            <a:r>
              <a:rPr lang="fr-FR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:  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Italo Busi  (Huawei)</a:t>
            </a:r>
            <a:endParaRPr lang="fr-FR" altLang="en-US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</a:endParaRP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Giuseppe Fioccola (Huawei)</a:t>
            </a:r>
          </a:p>
          <a:p>
            <a:pPr>
              <a:lnSpc>
                <a:spcPct val="114000"/>
              </a:lnSpc>
              <a:spcBef>
                <a:spcPct val="0"/>
              </a:spcBef>
              <a:defRPr/>
            </a:pPr>
            <a:r>
              <a:rPr lang="fr-FR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Dhruv </a:t>
            </a:r>
            <a:r>
              <a:rPr lang="fr-FR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</a:rPr>
              <a:t>Dhody (Huawei)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Summary of Changes (with </a:t>
            </a:r>
            <a:r>
              <a:rPr lang="en-US" altLang="zh-CN" dirty="0" smtClean="0"/>
              <a:t>-13)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Addressed comments </a:t>
            </a:r>
            <a:r>
              <a:rPr lang="en-US" dirty="0"/>
              <a:t>from Tom Petch</a:t>
            </a:r>
            <a:endParaRPr lang="en-US" dirty="0" smtClean="0"/>
          </a:p>
          <a:p>
            <a:pPr lvl="1"/>
            <a:r>
              <a:rPr lang="en-US" dirty="0" smtClean="0"/>
              <a:t>Open issues created for SLS model</a:t>
            </a:r>
          </a:p>
          <a:p>
            <a:pPr lvl="1"/>
            <a:r>
              <a:rPr lang="en-US" dirty="0" smtClean="0"/>
              <a:t>YANG model clean-up</a:t>
            </a:r>
          </a:p>
          <a:p>
            <a:pPr lvl="1"/>
            <a:r>
              <a:rPr lang="en-US" dirty="0" smtClean="0"/>
              <a:t>Move JSON examples to an Appendix</a:t>
            </a:r>
          </a:p>
          <a:p>
            <a:r>
              <a:rPr lang="en-US" sz="2800" dirty="0" err="1"/>
              <a:t>Github</a:t>
            </a:r>
            <a:r>
              <a:rPr lang="en-US" sz="2800" dirty="0"/>
              <a:t> repository:</a:t>
            </a:r>
          </a:p>
          <a:p>
            <a:pPr marL="400050" lvl="1" indent="0">
              <a:buNone/>
            </a:pP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github.com/haomianzheng/IETF-ACTN-YANG-Model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4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</a:t>
            </a:r>
            <a:r>
              <a:rPr lang="en-US" dirty="0"/>
              <a:t>for inconsistent &lt;</a:t>
            </a:r>
            <a:r>
              <a:rPr lang="en-US" dirty="0" err="1"/>
              <a:t>p,c,o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Not all the possible combinations of protocol, coding function and optical interface function are allowed in MEF63</a:t>
            </a:r>
          </a:p>
          <a:p>
            <a:pPr lvl="1"/>
            <a:r>
              <a:rPr lang="en-US" dirty="0" smtClean="0"/>
              <a:t>See Tables 4, 5, 6 and 7 of MEF63</a:t>
            </a:r>
          </a:p>
          <a:p>
            <a:r>
              <a:rPr lang="en-US" dirty="0" smtClean="0"/>
              <a:t>How to check valid combinations have been configured?</a:t>
            </a:r>
          </a:p>
          <a:p>
            <a:pPr lvl="1"/>
            <a:r>
              <a:rPr lang="en-US" dirty="0" smtClean="0"/>
              <a:t>Use of must statement seems not working with identities</a:t>
            </a:r>
          </a:p>
          <a:p>
            <a:pPr lvl="1"/>
            <a:r>
              <a:rPr lang="en-US" dirty="0" smtClean="0"/>
              <a:t>Describe this check in the document and not in YANG?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6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and How to check with NMDA</a:t>
            </a:r>
            <a:endParaRPr lang="en-US" dirty="0"/>
          </a:p>
        </p:txBody>
      </p:sp>
      <p:sp>
        <p:nvSpPr>
          <p:cNvPr id="25" name="Content Placeholder 24"/>
          <p:cNvSpPr>
            <a:spLocks noGrp="1"/>
          </p:cNvSpPr>
          <p:nvPr>
            <p:ph sz="half" idx="2"/>
          </p:nvPr>
        </p:nvSpPr>
        <p:spPr>
          <a:xfrm>
            <a:off x="3581400" y="1600200"/>
            <a:ext cx="51054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invalid configuration can be accepted in the &lt;running&gt; DS and not applied in the &lt;operational&gt; DS</a:t>
            </a:r>
          </a:p>
          <a:p>
            <a:pPr lvl="1"/>
            <a:r>
              <a:rPr lang="en-US" dirty="0" smtClean="0"/>
              <a:t>How to inform the client that the configuration has not been applied because invalid?</a:t>
            </a:r>
          </a:p>
          <a:p>
            <a:r>
              <a:rPr lang="en-US" dirty="0" smtClean="0"/>
              <a:t>The invalid configuration can be rejected and not accepted in the &lt;running&gt; DS</a:t>
            </a:r>
          </a:p>
          <a:p>
            <a:pPr lvl="1"/>
            <a:r>
              <a:rPr lang="en-US" dirty="0" smtClean="0"/>
              <a:t>Does RFC8342 allows “back-end” checks before accepting configuration in the &lt;running&gt; DS?</a:t>
            </a:r>
          </a:p>
          <a:p>
            <a:pPr lvl="1"/>
            <a:r>
              <a:rPr lang="en-US" dirty="0" smtClean="0"/>
              <a:t>Should we define the protocol error message in the draft or leave it implementation-specific?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2606590"/>
            <a:ext cx="2286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&lt;running&gt; DS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3781508"/>
            <a:ext cx="2286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&lt;intended&gt; DS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5044990"/>
            <a:ext cx="2286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&lt;operational&gt; DS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6" idx="0"/>
          </p:cNvCxnSpPr>
          <p:nvPr/>
        </p:nvCxnSpPr>
        <p:spPr>
          <a:xfrm>
            <a:off x="1981200" y="1844590"/>
            <a:ext cx="0" cy="76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01712" y="1451198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6" idx="2"/>
            <a:endCxn id="7" idx="0"/>
          </p:cNvCxnSpPr>
          <p:nvPr/>
        </p:nvCxnSpPr>
        <p:spPr>
          <a:xfrm>
            <a:off x="1981200" y="2975922"/>
            <a:ext cx="0" cy="8055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33600" y="3139990"/>
            <a:ext cx="388161" cy="4327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  <p:cxnSp>
        <p:nvCxnSpPr>
          <p:cNvPr id="20" name="Straight Arrow Connector 19"/>
          <p:cNvCxnSpPr>
            <a:stCxn id="7" idx="2"/>
            <a:endCxn id="8" idx="0"/>
          </p:cNvCxnSpPr>
          <p:nvPr/>
        </p:nvCxnSpPr>
        <p:spPr>
          <a:xfrm>
            <a:off x="1981200" y="4150840"/>
            <a:ext cx="0" cy="894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133600" y="4381519"/>
            <a:ext cx="388161" cy="4327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33600" y="1986882"/>
            <a:ext cx="388161" cy="4327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8614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Next Step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Resolve pending open issues</a:t>
            </a:r>
          </a:p>
          <a:p>
            <a:pPr lvl="1"/>
            <a:r>
              <a:rPr lang="en-US" altLang="zh-CN" dirty="0" smtClean="0"/>
              <a:t>Process rules for inconsistent &lt;</a:t>
            </a:r>
            <a:r>
              <a:rPr lang="en-US" altLang="zh-CN" dirty="0" err="1" smtClean="0"/>
              <a:t>p,c,o</a:t>
            </a:r>
            <a:r>
              <a:rPr lang="en-US" altLang="zh-CN" dirty="0" smtClean="0"/>
              <a:t>&gt; (</a:t>
            </a:r>
            <a:r>
              <a:rPr lang="en-US" altLang="zh-CN" dirty="0" smtClean="0">
                <a:hlinkClick r:id="rId3"/>
              </a:rPr>
              <a:t>#72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Coordinate the PM metrics with other documents (</a:t>
            </a:r>
            <a:r>
              <a:rPr lang="en-US" altLang="zh-CN" dirty="0" smtClean="0">
                <a:hlinkClick r:id="rId4"/>
              </a:rPr>
              <a:t>#83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smtClean="0"/>
              <a:t>Align the SLS monitoring model with MEF63 requirements (</a:t>
            </a:r>
            <a:r>
              <a:rPr lang="en-US" altLang="zh-CN" dirty="0" smtClean="0">
                <a:hlinkClick r:id="rId5"/>
              </a:rPr>
              <a:t>#84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Get more review and feedbacks from the WG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85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9714</TotalTime>
  <Words>319</Words>
  <Application>Microsoft Office PowerPoint</Application>
  <PresentationFormat>On-screen Show (4:3)</PresentationFormat>
  <Paragraphs>52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SimSun</vt:lpstr>
      <vt:lpstr>Arial</vt:lpstr>
      <vt:lpstr>Calibri</vt:lpstr>
      <vt:lpstr>Times New Roman</vt:lpstr>
      <vt:lpstr>Office Theme</vt:lpstr>
      <vt:lpstr>YANG Model for L1CSM</vt:lpstr>
      <vt:lpstr>Summary of Changes (with -13)</vt:lpstr>
      <vt:lpstr>Rules for inconsistent &lt;p,c,o&gt;</vt:lpstr>
      <vt:lpstr>Where and How to check with NMDA</vt:lpstr>
      <vt:lpstr>Next Step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YANG Data Models for OTN Topology &amp; OTN Tunnel</dc:title>
  <dc:creator>Haomian Zheng</dc:creator>
  <cp:lastModifiedBy>Italo Busi</cp:lastModifiedBy>
  <cp:revision>343</cp:revision>
  <dcterms:created xsi:type="dcterms:W3CDTF">2006-08-16T00:00:00Z</dcterms:created>
  <dcterms:modified xsi:type="dcterms:W3CDTF">2021-03-05T10:33:15Z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(3)CxFJ6RVMKBm78SZ4gOKMzNJHO3dSC0qAotyfKja5wj9lNVeEOMW230FxjNxFVOWAOYkFChig
Csr+I0tI1FpmikvsjWPfLZBXIjp5VVaJMzFMsYw4qy9ChpzPOG6nvCK4gUdrQU/KzkvepUWp
l1v5WU3KkPqoX/bfSkoDb7So+1s83YpgA9lPQ6bdraiOx6NVO8J7BNesl9nPC+4yYBozFnYO
st0CYpcPu3XY2QRBwE</vt:lpwstr>
  </property>
  <property fmtid="{D5CDD505-2E9C-101B-9397-08002B2CF9AE}" pid="3" name="_new_ms_pID_725431">
    <vt:lpwstr>Ohl6uQxeFXamXODPO2hBBeT6yPLQnQXA8adNonQ0AifDPmlTrOHzCy
X9tasjD87gZpteoriAwYBa9jCG0Zl5cUs+q2qTPX9La2Vd62CUk2UXBNhO3+9SnioP7m/Eom
J6aOEX/NsNNqEmvxLI6eQ/aFYjOJ6pnOUZH5nCRB3PVuhFjhAf0xJE8dbruhC25SkUOZf/Qd
6DjtXZHZn+kdXgPtuAtGI3JUShppwvIrotOr</vt:lpwstr>
  </property>
  <property fmtid="{D5CDD505-2E9C-101B-9397-08002B2CF9AE}" pid="4" name="_new_ms_pID_725432">
    <vt:lpwstr>2QyCDPeyP+8i+XPzhfnQD+OLT2OguCS3PVTI
Lr/H2DBxp5SKN+uOfldvz5/wqFDW438x6P2G0OJjF5rQ+FQXkIQ=</vt:lpwstr>
  </property>
  <property fmtid="{D5CDD505-2E9C-101B-9397-08002B2CF9AE}" pid="5" name="_2015_ms_pID_725343">
    <vt:lpwstr>(3)9SbvJbW7afO8iTAfWkg2Mq+YPEjTtv/79b+R7SbmSQLVkmVCYXVpm/sStzA6f29YL/p6GKg3
ZS2FsL7azYYOxZ1YmqAkb7RUZKO2mLE+nrE+kltmNuk3xZvS/+nCNKAok6Cpml6FXsfhhYIY
Y6kIKEnsHfDHOWrXDJDzEXi7tbSV4ZilU0OAvGylSPLSCKAlKx9iR6vk5f/EaUQeEbIvRXil
pVwlyt5pfZbI4cQtDY</vt:lpwstr>
  </property>
  <property fmtid="{D5CDD505-2E9C-101B-9397-08002B2CF9AE}" pid="6" name="_2015_ms_pID_7253431">
    <vt:lpwstr>yYaK8oweLS+oOf6wv07VEt9JYShyZrtpNb8tfeWMZyzimsO6V9lelO
FAfaIozujsrm6Y6UDsm4SrlW9Uu516lcsaP2i/t4983lWNDQPEOfGS92HEur7vUTn8dO8OLH
0qmntotPKR09TLiUfop1XbE1/mP/dAkVY9Ltphk59LrrSKgy+zT24HENSnPZ8fpbG3TAoZxe
dWVXvs67HMQGk1+GFw/nqDkvsIc2imai6Ozd</vt:lpwstr>
  </property>
  <property fmtid="{D5CDD505-2E9C-101B-9397-08002B2CF9AE}" pid="7" name="_2015_ms_pID_7253432">
    <vt:lpwstr>wOJr25uVZhNuEitIRfqjGO0=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1614844560</vt:lpwstr>
  </property>
</Properties>
</file>