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9" r:id="rId5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91"/>
    <p:restoredTop sz="94666"/>
  </p:normalViewPr>
  <p:slideViewPr>
    <p:cSldViewPr snapToGrid="0" snapToObjects="1">
      <p:cViewPr varScale="1">
        <p:scale>
          <a:sx n="121" d="100"/>
          <a:sy n="121" d="100"/>
        </p:scale>
        <p:origin x="176" y="3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90079-C764-454C-9178-EC148F8EE6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3CA6CB-8A39-B54D-B887-FB87EAC62A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9F83E-58AB-9F4F-823A-CC38C94B0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B9037-587D-584D-B1C2-AAB569FEE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FFAFE-5B0B-344C-B11A-A06F069C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6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BE50-0E84-A444-973B-6C815071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3883DE-931B-9A4A-A3D1-C4888D0DB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A0626-EBD9-F645-AF44-D19CFAFB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1F633-A73E-8845-BAB0-7D1F8C49E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8CFAA-BFEE-9243-97C6-00137E86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6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B3F7A1-9E54-2746-BFAA-7C0BC61D7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FC364-552F-DA46-B92C-FF98C0C3BD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CA108-0772-4441-907C-33BA9FC78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38B48-A16A-9E42-B588-EF3A41556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19F2B-F9EE-8042-954E-D3B8FC9EC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86345-849C-8249-B7A8-F8B10CAD4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EA4D8-2F61-9743-B1EE-9F82484DC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E9BB3-E83C-C441-95F8-BD5914B1C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48009-AE4A-1045-AB42-15A7D671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72E10-F2BD-C04E-A77C-7241C1158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3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4625D-C74E-A947-8352-D59A3F93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42C0E-C94D-F441-87D2-29FE0AFB9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36B85-7D57-BA4E-AEA1-9202CDE9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F6653-AC66-D34B-9C20-B6DE00E7B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5BCD4-B660-2F43-85C8-01F3E1122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6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6075A-8AE5-F04A-B7C6-D1388819D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66101-BC9F-984F-B01B-D846956961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3DDB8-B104-F44C-887E-DABB53FB2F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F8656-1D4B-5546-B970-FE520153A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4D50A-56FC-1B45-BED0-694EDD4E3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D62F9F-1F39-AA4F-B873-6D7CF095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7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77A4C-136B-1B4A-95DE-373CAA2D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DAF61-97E1-2A46-B6D0-240BDE74A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A6190-5FE0-B240-B931-7A00C53EB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DC32E3-C61D-7044-B52B-9095484DA5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88208-AAD9-1C48-85B4-A48284F9ED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9BEA7B-76BE-B34A-8A0C-D750F64A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3AF93-42C0-8948-BEFC-0113408B6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317EB-730D-7545-B606-EB4C8DF6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2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DBF1-3B12-054D-ACB8-AAA4D5E83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43883-25F1-7142-80BA-A194AF6AB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938D4-98DA-D648-A467-19875BF83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05A5B-27D8-2347-8A0A-1215267BB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9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6E29F7-522C-D943-AFED-4A37614EF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18D28-29D1-DC4B-BAAB-BEECD227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F1692-598E-5445-9CEC-25FE8B22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7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81495-5143-0141-80DD-641B08663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52128-2757-384F-BD7B-C2B526305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8649F-CCD2-D74D-AEA6-246F6874AC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8216D5-CA1A-644D-A8D3-636D1D9EB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4AB96C-9F16-0C4F-AA00-D130BC45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D70D9-C455-C742-A48B-318BB468A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1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A64DF-2C32-5C49-96B4-044750886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82AD94-93BD-6042-9E0E-BFAE7FEF4E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D4A906-41D2-1E49-A55F-B161C81A6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61FFA-1FA8-F049-BBD0-A30A7D5D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177D5-220C-194A-ACA5-071523E43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E05E9-1E4B-824B-BD83-F60B898E7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1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A172-CB5C-0E44-93E5-C2BA605EC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FC747-4BFD-AA4E-984F-C8A49498E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92CA0-CEF0-7442-8794-1AC522869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6582E-66AE-624D-A05B-4FB74BCFEBE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2AAEE-6A9D-9846-9B63-7C2ADB6CE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D2E1D-C1FE-E740-A507-44109C66C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636" y="25004"/>
            <a:ext cx="1139429" cy="35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0" y="4912668"/>
            <a:ext cx="1326325" cy="23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100" dirty="0">
                <a:cs typeface="Arial" panose="020B0604020202020204" pitchFamily="34" charset="0"/>
              </a:rPr>
              <a:t>LPWAN@IETF110</a:t>
            </a:r>
          </a:p>
        </p:txBody>
      </p:sp>
    </p:spTree>
    <p:extLst>
      <p:ext uri="{BB962C8B-B14F-4D97-AF65-F5344CB8AC3E}">
        <p14:creationId xmlns:p14="http://schemas.microsoft.com/office/powerpoint/2010/main" val="218334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aurent@imt-atlantique.f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FE55F-568D-7545-BC7D-59B37313AC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3000" b="1" dirty="0"/>
              <a:t>draft-ietf-lpwan-coap-static-context-hc-19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8F938-8B01-EE4E-BCD8-45175678EC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Ana Minaburo (</a:t>
            </a:r>
            <a:r>
              <a:rPr lang="en-US" u="sng" dirty="0" err="1"/>
              <a:t>ana@ackl.io</a:t>
            </a:r>
            <a:r>
              <a:rPr lang="en-US" u="sng" dirty="0"/>
              <a:t>)</a:t>
            </a:r>
          </a:p>
          <a:p>
            <a:r>
              <a:rPr lang="en-US" dirty="0"/>
              <a:t>Laurent Toutain (</a:t>
            </a:r>
            <a:r>
              <a:rPr lang="fr-FR" dirty="0">
                <a:hlinkClick r:id="rId2"/>
              </a:rPr>
              <a:t>laurent@imt-atlantique.fr</a:t>
            </a:r>
            <a:r>
              <a:rPr lang="en-US" dirty="0"/>
              <a:t>)</a:t>
            </a:r>
          </a:p>
          <a:p>
            <a:r>
              <a:rPr lang="en-US" dirty="0"/>
              <a:t>Ricardo Andreasen (</a:t>
            </a:r>
            <a:r>
              <a:rPr lang="en-US" dirty="0" err="1"/>
              <a:t>randreasen@fi.uba.ar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42903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C7AB2-E7C2-8647-8876-6AE95AD05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Status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7D9CB-4204-5642-9492-A3D9CD0EBB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Ballot Position Update: RFC Ed Queue</a:t>
            </a:r>
          </a:p>
          <a:p>
            <a:pPr lvl="1"/>
            <a:r>
              <a:rPr lang="en-US" dirty="0"/>
              <a:t>Status: EDIT</a:t>
            </a:r>
          </a:p>
          <a:p>
            <a:endParaRPr lang="en-US" dirty="0"/>
          </a:p>
          <a:p>
            <a:r>
              <a:rPr lang="en-US" dirty="0"/>
              <a:t>Thanks to Benjamin </a:t>
            </a:r>
            <a:r>
              <a:rPr lang="en-US" dirty="0" err="1"/>
              <a:t>Kaduk</a:t>
            </a:r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7A576D-4E7A-4931-B980-0C54168CC867}"/>
              </a:ext>
            </a:extLst>
          </p:cNvPr>
          <p:cNvSpPr/>
          <p:nvPr/>
        </p:nvSpPr>
        <p:spPr>
          <a:xfrm>
            <a:off x="3563579" y="4836957"/>
            <a:ext cx="25668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draft-ietf-lpwan-gas-factory-007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F71D-4EB3-4C3D-9F31-80F8E9358335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24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C7AB2-E7C2-8647-8876-6AE95AD05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From</a:t>
            </a:r>
            <a:r>
              <a:rPr lang="fr-FR" dirty="0"/>
              <a:t> version 17 to version 19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7D9CB-4204-5642-9492-A3D9CD0EBB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V-16</a:t>
            </a:r>
          </a:p>
          <a:p>
            <a:pPr lvl="1"/>
            <a:r>
              <a:rPr lang="en-US" dirty="0"/>
              <a:t>New Section 2, Uses Cases </a:t>
            </a:r>
          </a:p>
          <a:p>
            <a:pPr lvl="1"/>
            <a:r>
              <a:rPr lang="en-US" dirty="0"/>
              <a:t>New Section 6, CoAP extensions</a:t>
            </a:r>
          </a:p>
          <a:p>
            <a:pPr lvl="1"/>
            <a:r>
              <a:rPr lang="en-US" dirty="0"/>
              <a:t>New Section 4, CoAP header fields Compression</a:t>
            </a:r>
          </a:p>
          <a:p>
            <a:pPr lvl="1"/>
            <a:r>
              <a:rPr lang="en-US" dirty="0"/>
              <a:t>New Section 5, CoAP Options</a:t>
            </a:r>
          </a:p>
          <a:p>
            <a:r>
              <a:rPr lang="en-US" dirty="0"/>
              <a:t>V-17 &amp; V-18</a:t>
            </a:r>
          </a:p>
          <a:p>
            <a:pPr lvl="1"/>
            <a:r>
              <a:rPr lang="en-US" dirty="0"/>
              <a:t>New Section CoAP Options</a:t>
            </a:r>
          </a:p>
          <a:p>
            <a:pPr lvl="2"/>
            <a:r>
              <a:rPr lang="en-US" dirty="0"/>
              <a:t>Uri-Path and Uri-Query variable length unit in bytes</a:t>
            </a:r>
          </a:p>
          <a:p>
            <a:r>
              <a:rPr lang="en-US" dirty="0"/>
              <a:t>V-19</a:t>
            </a:r>
          </a:p>
          <a:p>
            <a:pPr lvl="1"/>
            <a:r>
              <a:rPr lang="en-US" dirty="0"/>
              <a:t>New Security Section </a:t>
            </a:r>
          </a:p>
          <a:p>
            <a:pPr lvl="1"/>
            <a:r>
              <a:rPr lang="en-US" dirty="0"/>
              <a:t>Update the Examples for the variable length</a:t>
            </a:r>
          </a:p>
          <a:p>
            <a:pPr lvl="1"/>
            <a:endParaRPr lang="en-US" dirty="0"/>
          </a:p>
          <a:p>
            <a:r>
              <a:rPr lang="en-US" dirty="0"/>
              <a:t>Many Editorial Nits</a:t>
            </a:r>
            <a:endParaRPr lang="fr-FR" dirty="0"/>
          </a:p>
          <a:p>
            <a:pPr lvl="1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7A576D-4E7A-4931-B980-0C54168CC867}"/>
              </a:ext>
            </a:extLst>
          </p:cNvPr>
          <p:cNvSpPr/>
          <p:nvPr/>
        </p:nvSpPr>
        <p:spPr>
          <a:xfrm>
            <a:off x="3563579" y="4836957"/>
            <a:ext cx="25668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draft-ietf-lpwan-gas-factory-007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F71D-4EB3-4C3D-9F31-80F8E9358335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364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Next</a:t>
            </a:r>
            <a:r>
              <a:rPr lang="fr-FR" dirty="0"/>
              <a:t> </a:t>
            </a:r>
            <a:r>
              <a:rPr lang="fr-FR" dirty="0" err="1"/>
              <a:t>steps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AUTH48… (RFC9024)?</a:t>
            </a:r>
            <a:endParaRPr lang="fr-FR" dirty="0"/>
          </a:p>
          <a:p>
            <a:endParaRPr lang="fr-FR" dirty="0"/>
          </a:p>
          <a:p>
            <a:r>
              <a:rPr lang="fr-FR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990731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1964</TotalTime>
  <Words>121</Words>
  <Application>Microsoft Macintosh PowerPoint</Application>
  <PresentationFormat>On-screen Show (16:9)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draft-ietf-lpwan-coap-static-context-hc-19</vt:lpstr>
      <vt:lpstr>Status</vt:lpstr>
      <vt:lpstr>From version 17 to version 19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draft-ietf-lpwan-coap-static-context-hc-06</dc:title>
  <dc:creator>Ana Minaburo</dc:creator>
  <cp:lastModifiedBy>Ana Minaburo</cp:lastModifiedBy>
  <cp:revision>15</cp:revision>
  <dcterms:created xsi:type="dcterms:W3CDTF">2019-03-25T14:37:21Z</dcterms:created>
  <dcterms:modified xsi:type="dcterms:W3CDTF">2021-03-09T09:29:31Z</dcterms:modified>
</cp:coreProperties>
</file>