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 id="2147483671" r:id="rId2"/>
  </p:sldMasterIdLst>
  <p:notesMasterIdLst>
    <p:notesMasterId r:id="rId11"/>
  </p:notesMasterIdLst>
  <p:handoutMasterIdLst>
    <p:handoutMasterId r:id="rId12"/>
  </p:handoutMasterIdLst>
  <p:sldIdLst>
    <p:sldId id="504" r:id="rId3"/>
    <p:sldId id="573" r:id="rId4"/>
    <p:sldId id="612" r:id="rId5"/>
    <p:sldId id="613" r:id="rId6"/>
    <p:sldId id="559" r:id="rId7"/>
    <p:sldId id="637" r:id="rId8"/>
    <p:sldId id="646" r:id="rId9"/>
    <p:sldId id="664" r:id="rId10"/>
  </p:sldIdLst>
  <p:sldSz cx="9144000" cy="5143500" type="screen16x9"/>
  <p:notesSz cx="6858000" cy="9144000"/>
  <p:defaultTextStyle>
    <a:defPPr>
      <a:defRPr lang="fr-FR"/>
    </a:defPPr>
    <a:lvl1pPr marL="0" algn="l" defTabSz="457061" rtl="0" eaLnBrk="1" latinLnBrk="0" hangingPunct="1">
      <a:defRPr sz="1800" kern="1200">
        <a:solidFill>
          <a:schemeClr val="tx1"/>
        </a:solidFill>
        <a:latin typeface="+mn-lt"/>
        <a:ea typeface="+mn-ea"/>
        <a:cs typeface="+mn-cs"/>
      </a:defRPr>
    </a:lvl1pPr>
    <a:lvl2pPr marL="457061" algn="l" defTabSz="457061" rtl="0" eaLnBrk="1" latinLnBrk="0" hangingPunct="1">
      <a:defRPr sz="1800" kern="1200">
        <a:solidFill>
          <a:schemeClr val="tx1"/>
        </a:solidFill>
        <a:latin typeface="+mn-lt"/>
        <a:ea typeface="+mn-ea"/>
        <a:cs typeface="+mn-cs"/>
      </a:defRPr>
    </a:lvl2pPr>
    <a:lvl3pPr marL="914121" algn="l" defTabSz="457061" rtl="0" eaLnBrk="1" latinLnBrk="0" hangingPunct="1">
      <a:defRPr sz="1800" kern="1200">
        <a:solidFill>
          <a:schemeClr val="tx1"/>
        </a:solidFill>
        <a:latin typeface="+mn-lt"/>
        <a:ea typeface="+mn-ea"/>
        <a:cs typeface="+mn-cs"/>
      </a:defRPr>
    </a:lvl3pPr>
    <a:lvl4pPr marL="1371183" algn="l" defTabSz="457061" rtl="0" eaLnBrk="1" latinLnBrk="0" hangingPunct="1">
      <a:defRPr sz="1800" kern="1200">
        <a:solidFill>
          <a:schemeClr val="tx1"/>
        </a:solidFill>
        <a:latin typeface="+mn-lt"/>
        <a:ea typeface="+mn-ea"/>
        <a:cs typeface="+mn-cs"/>
      </a:defRPr>
    </a:lvl4pPr>
    <a:lvl5pPr marL="1828243" algn="l" defTabSz="457061" rtl="0" eaLnBrk="1" latinLnBrk="0" hangingPunct="1">
      <a:defRPr sz="1800" kern="1200">
        <a:solidFill>
          <a:schemeClr val="tx1"/>
        </a:solidFill>
        <a:latin typeface="+mn-lt"/>
        <a:ea typeface="+mn-ea"/>
        <a:cs typeface="+mn-cs"/>
      </a:defRPr>
    </a:lvl5pPr>
    <a:lvl6pPr marL="2285303" algn="l" defTabSz="457061" rtl="0" eaLnBrk="1" latinLnBrk="0" hangingPunct="1">
      <a:defRPr sz="1800" kern="1200">
        <a:solidFill>
          <a:schemeClr val="tx1"/>
        </a:solidFill>
        <a:latin typeface="+mn-lt"/>
        <a:ea typeface="+mn-ea"/>
        <a:cs typeface="+mn-cs"/>
      </a:defRPr>
    </a:lvl6pPr>
    <a:lvl7pPr marL="2742363" algn="l" defTabSz="457061" rtl="0" eaLnBrk="1" latinLnBrk="0" hangingPunct="1">
      <a:defRPr sz="1800" kern="1200">
        <a:solidFill>
          <a:schemeClr val="tx1"/>
        </a:solidFill>
        <a:latin typeface="+mn-lt"/>
        <a:ea typeface="+mn-ea"/>
        <a:cs typeface="+mn-cs"/>
      </a:defRPr>
    </a:lvl7pPr>
    <a:lvl8pPr marL="3199424" algn="l" defTabSz="457061" rtl="0" eaLnBrk="1" latinLnBrk="0" hangingPunct="1">
      <a:defRPr sz="1800" kern="1200">
        <a:solidFill>
          <a:schemeClr val="tx1"/>
        </a:solidFill>
        <a:latin typeface="+mn-lt"/>
        <a:ea typeface="+mn-ea"/>
        <a:cs typeface="+mn-cs"/>
      </a:defRPr>
    </a:lvl8pPr>
    <a:lvl9pPr marL="3656485" algn="l" defTabSz="45706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B1E26"/>
    <a:srgbClr val="C01D23"/>
    <a:srgbClr val="C12022"/>
    <a:srgbClr val="E96870"/>
    <a:srgbClr val="9BBB59"/>
    <a:srgbClr val="EAD4D5"/>
    <a:srgbClr val="FD272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46F890A9-2807-4EBB-B81D-B2AA78EC7F39}" styleName="Style foncé 2 - Accentuation 5/Accentuation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81761" autoAdjust="0"/>
  </p:normalViewPr>
  <p:slideViewPr>
    <p:cSldViewPr snapToGrid="0" snapToObjects="1">
      <p:cViewPr varScale="1">
        <p:scale>
          <a:sx n="115" d="100"/>
          <a:sy n="115" d="100"/>
        </p:scale>
        <p:origin x="957" y="37"/>
      </p:cViewPr>
      <p:guideLst>
        <p:guide orient="horz" pos="1620"/>
        <p:guide pos="2880"/>
      </p:guideLst>
    </p:cSldViewPr>
  </p:slideViewPr>
  <p:notesTextViewPr>
    <p:cViewPr>
      <p:scale>
        <a:sx n="100" d="100"/>
        <a:sy n="100" d="100"/>
      </p:scale>
      <p:origin x="0" y="0"/>
    </p:cViewPr>
  </p:notesTextViewPr>
  <p:notesViewPr>
    <p:cSldViewPr snapToGrid="0" snapToObjects="1">
      <p:cViewPr varScale="1">
        <p:scale>
          <a:sx n="67" d="100"/>
          <a:sy n="67" d="100"/>
        </p:scale>
        <p:origin x="-3208"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F18AC8D-8152-934A-9CD4-87285105D0F1}" type="datetimeFigureOut">
              <a:rPr lang="fr-FR" smtClean="0"/>
              <a:t>10/03/2021</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4E68B7E-75EB-E145-A77D-27225DB7AAD8}" type="slidenum">
              <a:rPr lang="fr-FR" smtClean="0"/>
              <a:t>‹#›</a:t>
            </a:fld>
            <a:endParaRPr lang="fr-FR"/>
          </a:p>
        </p:txBody>
      </p:sp>
    </p:spTree>
    <p:extLst>
      <p:ext uri="{BB962C8B-B14F-4D97-AF65-F5344CB8AC3E}">
        <p14:creationId xmlns:p14="http://schemas.microsoft.com/office/powerpoint/2010/main" val="425603218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85E145-BB0C-9046-AB45-371B9A6AEC76}" type="datetimeFigureOut">
              <a:rPr lang="fr-FR" smtClean="0"/>
              <a:t>10/03/2021</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D6E558-E63E-1D45-BFE4-2383456AADF7}" type="slidenum">
              <a:rPr lang="fr-FR" smtClean="0"/>
              <a:t>‹#›</a:t>
            </a:fld>
            <a:endParaRPr lang="fr-FR"/>
          </a:p>
        </p:txBody>
      </p:sp>
    </p:spTree>
    <p:extLst>
      <p:ext uri="{BB962C8B-B14F-4D97-AF65-F5344CB8AC3E}">
        <p14:creationId xmlns:p14="http://schemas.microsoft.com/office/powerpoint/2010/main" val="1472513166"/>
      </p:ext>
    </p:extLst>
  </p:cSld>
  <p:clrMap bg1="lt1" tx1="dk1" bg2="lt2" tx2="dk2" accent1="accent1" accent2="accent2" accent3="accent3" accent4="accent4" accent5="accent5" accent6="accent6" hlink="hlink" folHlink="folHlink"/>
  <p:hf hdr="0" ftr="0" dt="0"/>
  <p:notesStyle>
    <a:lvl1pPr marL="0" algn="l" defTabSz="457061" rtl="0" eaLnBrk="1" latinLnBrk="0" hangingPunct="1">
      <a:defRPr sz="1200" kern="1200">
        <a:solidFill>
          <a:schemeClr val="tx1"/>
        </a:solidFill>
        <a:latin typeface="+mn-lt"/>
        <a:ea typeface="+mn-ea"/>
        <a:cs typeface="+mn-cs"/>
      </a:defRPr>
    </a:lvl1pPr>
    <a:lvl2pPr marL="457061" algn="l" defTabSz="457061" rtl="0" eaLnBrk="1" latinLnBrk="0" hangingPunct="1">
      <a:defRPr sz="1200" kern="1200">
        <a:solidFill>
          <a:schemeClr val="tx1"/>
        </a:solidFill>
        <a:latin typeface="+mn-lt"/>
        <a:ea typeface="+mn-ea"/>
        <a:cs typeface="+mn-cs"/>
      </a:defRPr>
    </a:lvl2pPr>
    <a:lvl3pPr marL="914121" algn="l" defTabSz="457061" rtl="0" eaLnBrk="1" latinLnBrk="0" hangingPunct="1">
      <a:defRPr sz="1200" kern="1200">
        <a:solidFill>
          <a:schemeClr val="tx1"/>
        </a:solidFill>
        <a:latin typeface="+mn-lt"/>
        <a:ea typeface="+mn-ea"/>
        <a:cs typeface="+mn-cs"/>
      </a:defRPr>
    </a:lvl3pPr>
    <a:lvl4pPr marL="1371183" algn="l" defTabSz="457061" rtl="0" eaLnBrk="1" latinLnBrk="0" hangingPunct="1">
      <a:defRPr sz="1200" kern="1200">
        <a:solidFill>
          <a:schemeClr val="tx1"/>
        </a:solidFill>
        <a:latin typeface="+mn-lt"/>
        <a:ea typeface="+mn-ea"/>
        <a:cs typeface="+mn-cs"/>
      </a:defRPr>
    </a:lvl4pPr>
    <a:lvl5pPr marL="1828243" algn="l" defTabSz="457061" rtl="0" eaLnBrk="1" latinLnBrk="0" hangingPunct="1">
      <a:defRPr sz="1200" kern="1200">
        <a:solidFill>
          <a:schemeClr val="tx1"/>
        </a:solidFill>
        <a:latin typeface="+mn-lt"/>
        <a:ea typeface="+mn-ea"/>
        <a:cs typeface="+mn-cs"/>
      </a:defRPr>
    </a:lvl5pPr>
    <a:lvl6pPr marL="2285303" algn="l" defTabSz="457061" rtl="0" eaLnBrk="1" latinLnBrk="0" hangingPunct="1">
      <a:defRPr sz="1200" kern="1200">
        <a:solidFill>
          <a:schemeClr val="tx1"/>
        </a:solidFill>
        <a:latin typeface="+mn-lt"/>
        <a:ea typeface="+mn-ea"/>
        <a:cs typeface="+mn-cs"/>
      </a:defRPr>
    </a:lvl6pPr>
    <a:lvl7pPr marL="2742363" algn="l" defTabSz="457061" rtl="0" eaLnBrk="1" latinLnBrk="0" hangingPunct="1">
      <a:defRPr sz="1200" kern="1200">
        <a:solidFill>
          <a:schemeClr val="tx1"/>
        </a:solidFill>
        <a:latin typeface="+mn-lt"/>
        <a:ea typeface="+mn-ea"/>
        <a:cs typeface="+mn-cs"/>
      </a:defRPr>
    </a:lvl7pPr>
    <a:lvl8pPr marL="3199424" algn="l" defTabSz="457061" rtl="0" eaLnBrk="1" latinLnBrk="0" hangingPunct="1">
      <a:defRPr sz="1200" kern="1200">
        <a:solidFill>
          <a:schemeClr val="tx1"/>
        </a:solidFill>
        <a:latin typeface="+mn-lt"/>
        <a:ea typeface="+mn-ea"/>
        <a:cs typeface="+mn-cs"/>
      </a:defRPr>
    </a:lvl8pPr>
    <a:lvl9pPr marL="3656485" algn="l" defTabSz="45706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1</a:t>
            </a:fld>
            <a:endParaRPr lang="fr-FR"/>
          </a:p>
        </p:txBody>
      </p:sp>
    </p:spTree>
    <p:extLst>
      <p:ext uri="{BB962C8B-B14F-4D97-AF65-F5344CB8AC3E}">
        <p14:creationId xmlns:p14="http://schemas.microsoft.com/office/powerpoint/2010/main" val="2333996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8721919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Lst>
        </p:spPr>
        <p:txBody>
          <a:bodyPr/>
          <a:lstStyle>
            <a:lvl1pPr>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B72B973-5313-475C-956F-84CFCC418E7F}" type="slidenum">
              <a:rPr lang="en-US" altLang="en-US" smtClean="0">
                <a:solidFill>
                  <a:srgbClr val="000000"/>
                </a:solidFill>
                <a:latin typeface="Arial" panose="020B0604020202020204" pitchFamily="34" charset="0"/>
                <a:cs typeface="Droid Sans Fallback" charset="0"/>
              </a:rPr>
              <a:pPr>
                <a:spcBef>
                  <a:spcPct val="0"/>
                </a:spcBef>
              </a:pPr>
              <a:t>3</a:t>
            </a:fld>
            <a:endParaRPr lang="en-US" altLang="en-US">
              <a:solidFill>
                <a:srgbClr val="000000"/>
              </a:solidFill>
              <a:latin typeface="Arial" panose="020B0604020202020204" pitchFamily="34" charset="0"/>
              <a:cs typeface="Droid Sans Fallback" charset="0"/>
            </a:endParaRPr>
          </a:p>
        </p:txBody>
      </p:sp>
      <p:sp>
        <p:nvSpPr>
          <p:cNvPr id="1024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 xmlns:a14="http://schemas.microsoft.com/office/drawing/2010/main">
                <a:effectLst>
                  <a:outerShdw dist="35921" dir="2700000" algn="ctr" rotWithShape="0">
                    <a:srgbClr val="808080"/>
                  </a:outerShdw>
                </a:effectLst>
              </a14:hiddenEffects>
            </a:ext>
          </a:extLst>
        </p:spPr>
      </p:sp>
      <p:sp>
        <p:nvSpPr>
          <p:cNvPr id="10244" name="Rectangle 2"/>
          <p:cNvSpPr>
            <a:spLocks noGrp="1" noChangeArrowheads="1"/>
          </p:cNvSpPr>
          <p:nvPr>
            <p:ph type="body" idx="1"/>
          </p:nvPr>
        </p:nvSpPr>
        <p:spPr>
          <a:xfrm>
            <a:off x="685800" y="4343400"/>
            <a:ext cx="5486400" cy="41148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28171870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5</a:t>
            </a:fld>
            <a:endParaRPr lang="fr-FR"/>
          </a:p>
        </p:txBody>
      </p:sp>
    </p:spTree>
    <p:extLst>
      <p:ext uri="{BB962C8B-B14F-4D97-AF65-F5344CB8AC3E}">
        <p14:creationId xmlns:p14="http://schemas.microsoft.com/office/powerpoint/2010/main" val="1041339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6</a:t>
            </a:fld>
            <a:endParaRPr lang="fr-FR"/>
          </a:p>
        </p:txBody>
      </p:sp>
    </p:spTree>
    <p:extLst>
      <p:ext uri="{BB962C8B-B14F-4D97-AF65-F5344CB8AC3E}">
        <p14:creationId xmlns:p14="http://schemas.microsoft.com/office/powerpoint/2010/main" val="3010498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D6E558-E63E-1D45-BFE4-2383456AADF7}" type="slidenum">
              <a:rPr lang="fr-FR" smtClean="0"/>
              <a:t>8</a:t>
            </a:fld>
            <a:endParaRPr lang="fr-FR"/>
          </a:p>
        </p:txBody>
      </p:sp>
    </p:spTree>
    <p:extLst>
      <p:ext uri="{BB962C8B-B14F-4D97-AF65-F5344CB8AC3E}">
        <p14:creationId xmlns:p14="http://schemas.microsoft.com/office/powerpoint/2010/main" val="33586989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2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7061" indent="0" algn="ctr">
              <a:buNone/>
              <a:defRPr>
                <a:solidFill>
                  <a:schemeClr val="tx1">
                    <a:tint val="75000"/>
                  </a:schemeClr>
                </a:solidFill>
              </a:defRPr>
            </a:lvl2pPr>
            <a:lvl3pPr marL="914121" indent="0" algn="ctr">
              <a:buNone/>
              <a:defRPr>
                <a:solidFill>
                  <a:schemeClr val="tx1">
                    <a:tint val="75000"/>
                  </a:schemeClr>
                </a:solidFill>
              </a:defRPr>
            </a:lvl3pPr>
            <a:lvl4pPr marL="1371183" indent="0" algn="ctr">
              <a:buNone/>
              <a:defRPr>
                <a:solidFill>
                  <a:schemeClr val="tx1">
                    <a:tint val="75000"/>
                  </a:schemeClr>
                </a:solidFill>
              </a:defRPr>
            </a:lvl4pPr>
            <a:lvl5pPr marL="1828243" indent="0" algn="ctr">
              <a:buNone/>
              <a:defRPr>
                <a:solidFill>
                  <a:schemeClr val="tx1">
                    <a:tint val="75000"/>
                  </a:schemeClr>
                </a:solidFill>
              </a:defRPr>
            </a:lvl5pPr>
            <a:lvl6pPr marL="2285303" indent="0" algn="ctr">
              <a:buNone/>
              <a:defRPr>
                <a:solidFill>
                  <a:schemeClr val="tx1">
                    <a:tint val="75000"/>
                  </a:schemeClr>
                </a:solidFill>
              </a:defRPr>
            </a:lvl6pPr>
            <a:lvl7pPr marL="2742363" indent="0" algn="ctr">
              <a:buNone/>
              <a:defRPr>
                <a:solidFill>
                  <a:schemeClr val="tx1">
                    <a:tint val="75000"/>
                  </a:schemeClr>
                </a:solidFill>
              </a:defRPr>
            </a:lvl7pPr>
            <a:lvl8pPr marL="3199424" indent="0" algn="ctr">
              <a:buNone/>
              <a:defRPr>
                <a:solidFill>
                  <a:schemeClr val="tx1">
                    <a:tint val="75000"/>
                  </a:schemeClr>
                </a:solidFill>
              </a:defRPr>
            </a:lvl8pPr>
            <a:lvl9pPr marL="3656485"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469615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3588037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542039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424989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80"/>
            <a:ext cx="8229600" cy="637043"/>
          </a:xfrm>
          <a:prstGeom prst="rect">
            <a:avLst/>
          </a:prstGeom>
        </p:spPr>
        <p:txBody>
          <a:bodyPr vert="horz" lIns="91411" tIns="45707" rIns="91411" bIns="45707" rtlCol="0" anchor="ctr">
            <a:normAutofit/>
          </a:bodyPr>
          <a:lstStyle/>
          <a:p>
            <a:r>
              <a:rPr lang="fr-FR" dirty="0"/>
              <a:t>Cliquez et modifiez le titre</a:t>
            </a:r>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411" tIns="45707" rIns="91411" bIns="4570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81" y="4824409"/>
            <a:ext cx="489445" cy="273844"/>
          </a:xfrm>
          <a:prstGeom prst="rect">
            <a:avLst/>
          </a:prstGeom>
        </p:spPr>
        <p:txBody>
          <a:bodyPr vert="horz" lIns="91411" tIns="45707" rIns="91411" bIns="45707" rtlCol="0" anchor="ctr"/>
          <a:lstStyle>
            <a:lvl1pPr algn="r">
              <a:defRPr sz="1200">
                <a:solidFill>
                  <a:schemeClr val="tx1"/>
                </a:solidFill>
                <a:latin typeface="+mn-lt"/>
              </a:defRPr>
            </a:lvl1pPr>
          </a:lstStyle>
          <a:p>
            <a:fld id="{22D2E28D-3C84-FA4F-AA95-DF0FC25EB245}" type="slidenum">
              <a:rPr lang="fr-FR" smtClean="0"/>
              <a:pPr/>
              <a:t>‹#›</a:t>
            </a:fld>
            <a:endParaRPr lang="fr-F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0" y="33338"/>
            <a:ext cx="1519238" cy="468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ext Box 8"/>
          <p:cNvSpPr txBox="1">
            <a:spLocks noChangeArrowheads="1"/>
          </p:cNvSpPr>
          <p:nvPr userDrawn="1"/>
        </p:nvSpPr>
        <p:spPr bwMode="auto">
          <a:xfrm>
            <a:off x="95252" y="4790278"/>
            <a:ext cx="1673087" cy="307777"/>
          </a:xfrm>
          <a:prstGeom prst="rect">
            <a:avLst/>
          </a:prstGeom>
          <a:noFill/>
          <a:ln w="9525">
            <a:noFill/>
            <a:miter lim="800000"/>
            <a:headEnd/>
            <a:tailEnd/>
          </a:ln>
        </p:spPr>
        <p:txBody>
          <a:bodyPr wrap="none">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cs typeface="Arial" panose="020B0604020202020204" pitchFamily="34" charset="0"/>
              </a:rPr>
              <a:t>LPWAN@IETF110</a:t>
            </a:r>
          </a:p>
        </p:txBody>
      </p:sp>
    </p:spTree>
    <p:extLst>
      <p:ext uri="{BB962C8B-B14F-4D97-AF65-F5344CB8AC3E}">
        <p14:creationId xmlns:p14="http://schemas.microsoft.com/office/powerpoint/2010/main" val="94599259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70" r:id="rId3"/>
  </p:sldLayoutIdLst>
  <p:hf hdr="0" ftr="0" dt="0"/>
  <p:txStyles>
    <p:titleStyle>
      <a:lvl1pPr algn="ctr" defTabSz="457061" rtl="0" eaLnBrk="1" latinLnBrk="0" hangingPunct="1">
        <a:spcBef>
          <a:spcPct val="0"/>
        </a:spcBef>
        <a:buNone/>
        <a:defRPr sz="4400" kern="1200">
          <a:solidFill>
            <a:schemeClr val="tx1"/>
          </a:solidFill>
          <a:latin typeface="+mj-lt"/>
          <a:ea typeface="+mj-ea"/>
          <a:cs typeface="+mj-cs"/>
        </a:defRPr>
      </a:lvl1pPr>
    </p:titleStyle>
    <p:bodyStyle>
      <a:lvl1pPr marL="342796" indent="-342796" algn="l" defTabSz="457061" rtl="0" eaLnBrk="1" latinLnBrk="0" hangingPunct="1">
        <a:spcBef>
          <a:spcPct val="20000"/>
        </a:spcBef>
        <a:buFont typeface="Arial"/>
        <a:buChar char="•"/>
        <a:defRPr sz="3200" kern="1200">
          <a:solidFill>
            <a:schemeClr val="tx1"/>
          </a:solidFill>
          <a:latin typeface="+mn-lt"/>
          <a:ea typeface="+mn-ea"/>
          <a:cs typeface="+mn-cs"/>
        </a:defRPr>
      </a:lvl1pPr>
      <a:lvl2pPr marL="742724" indent="-285662" algn="l" defTabSz="457061" rtl="0" eaLnBrk="1" latinLnBrk="0" hangingPunct="1">
        <a:spcBef>
          <a:spcPct val="20000"/>
        </a:spcBef>
        <a:buFont typeface="Arial"/>
        <a:buChar char="–"/>
        <a:defRPr sz="2800" kern="1200">
          <a:solidFill>
            <a:schemeClr val="tx1"/>
          </a:solidFill>
          <a:latin typeface="+mn-lt"/>
          <a:ea typeface="+mn-ea"/>
          <a:cs typeface="+mn-cs"/>
        </a:defRPr>
      </a:lvl2pPr>
      <a:lvl3pPr marL="1142652" indent="-228531" algn="l" defTabSz="457061" rtl="0" eaLnBrk="1" latinLnBrk="0" hangingPunct="1">
        <a:spcBef>
          <a:spcPct val="20000"/>
        </a:spcBef>
        <a:buFont typeface="Arial"/>
        <a:buChar char="•"/>
        <a:defRPr sz="2400" kern="1200">
          <a:solidFill>
            <a:schemeClr val="tx1"/>
          </a:solidFill>
          <a:latin typeface="+mn-lt"/>
          <a:ea typeface="+mn-ea"/>
          <a:cs typeface="+mn-cs"/>
        </a:defRPr>
      </a:lvl3pPr>
      <a:lvl4pPr marL="1599712" indent="-228531" algn="l" defTabSz="457061" rtl="0" eaLnBrk="1" latinLnBrk="0" hangingPunct="1">
        <a:spcBef>
          <a:spcPct val="20000"/>
        </a:spcBef>
        <a:buFont typeface="Arial"/>
        <a:buChar char="–"/>
        <a:defRPr sz="2000" kern="1200">
          <a:solidFill>
            <a:schemeClr val="tx1"/>
          </a:solidFill>
          <a:latin typeface="+mn-lt"/>
          <a:ea typeface="+mn-ea"/>
          <a:cs typeface="+mn-cs"/>
        </a:defRPr>
      </a:lvl4pPr>
      <a:lvl5pPr marL="2056773" indent="-228531" algn="l" defTabSz="457061" rtl="0" eaLnBrk="1" latinLnBrk="0" hangingPunct="1">
        <a:spcBef>
          <a:spcPct val="20000"/>
        </a:spcBef>
        <a:buFont typeface="Arial"/>
        <a:buChar char="»"/>
        <a:defRPr sz="2000" kern="1200">
          <a:solidFill>
            <a:schemeClr val="tx1"/>
          </a:solidFill>
          <a:latin typeface="+mn-lt"/>
          <a:ea typeface="+mn-ea"/>
          <a:cs typeface="+mn-cs"/>
        </a:defRPr>
      </a:lvl5pPr>
      <a:lvl6pPr marL="2513834" indent="-228531" algn="l" defTabSz="457061" rtl="0" eaLnBrk="1" latinLnBrk="0" hangingPunct="1">
        <a:spcBef>
          <a:spcPct val="20000"/>
        </a:spcBef>
        <a:buFont typeface="Arial"/>
        <a:buChar char="•"/>
        <a:defRPr sz="2000" kern="1200">
          <a:solidFill>
            <a:schemeClr val="tx1"/>
          </a:solidFill>
          <a:latin typeface="+mn-lt"/>
          <a:ea typeface="+mn-ea"/>
          <a:cs typeface="+mn-cs"/>
        </a:defRPr>
      </a:lvl6pPr>
      <a:lvl7pPr marL="2970895" indent="-228531" algn="l" defTabSz="457061" rtl="0" eaLnBrk="1" latinLnBrk="0" hangingPunct="1">
        <a:spcBef>
          <a:spcPct val="20000"/>
        </a:spcBef>
        <a:buFont typeface="Arial"/>
        <a:buChar char="•"/>
        <a:defRPr sz="2000" kern="1200">
          <a:solidFill>
            <a:schemeClr val="tx1"/>
          </a:solidFill>
          <a:latin typeface="+mn-lt"/>
          <a:ea typeface="+mn-ea"/>
          <a:cs typeface="+mn-cs"/>
        </a:defRPr>
      </a:lvl7pPr>
      <a:lvl8pPr marL="3427955" indent="-228531" algn="l" defTabSz="457061" rtl="0" eaLnBrk="1" latinLnBrk="0" hangingPunct="1">
        <a:spcBef>
          <a:spcPct val="20000"/>
        </a:spcBef>
        <a:buFont typeface="Arial"/>
        <a:buChar char="•"/>
        <a:defRPr sz="2000" kern="1200">
          <a:solidFill>
            <a:schemeClr val="tx1"/>
          </a:solidFill>
          <a:latin typeface="+mn-lt"/>
          <a:ea typeface="+mn-ea"/>
          <a:cs typeface="+mn-cs"/>
        </a:defRPr>
      </a:lvl8pPr>
      <a:lvl9pPr marL="3885015" indent="-228531" algn="l" defTabSz="45706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061" rtl="0" eaLnBrk="1" latinLnBrk="0" hangingPunct="1">
        <a:defRPr sz="1800" kern="1200">
          <a:solidFill>
            <a:schemeClr val="tx1"/>
          </a:solidFill>
          <a:latin typeface="+mn-lt"/>
          <a:ea typeface="+mn-ea"/>
          <a:cs typeface="+mn-cs"/>
        </a:defRPr>
      </a:lvl1pPr>
      <a:lvl2pPr marL="457061" algn="l" defTabSz="457061" rtl="0" eaLnBrk="1" latinLnBrk="0" hangingPunct="1">
        <a:defRPr sz="1800" kern="1200">
          <a:solidFill>
            <a:schemeClr val="tx1"/>
          </a:solidFill>
          <a:latin typeface="+mn-lt"/>
          <a:ea typeface="+mn-ea"/>
          <a:cs typeface="+mn-cs"/>
        </a:defRPr>
      </a:lvl2pPr>
      <a:lvl3pPr marL="914121" algn="l" defTabSz="457061" rtl="0" eaLnBrk="1" latinLnBrk="0" hangingPunct="1">
        <a:defRPr sz="1800" kern="1200">
          <a:solidFill>
            <a:schemeClr val="tx1"/>
          </a:solidFill>
          <a:latin typeface="+mn-lt"/>
          <a:ea typeface="+mn-ea"/>
          <a:cs typeface="+mn-cs"/>
        </a:defRPr>
      </a:lvl3pPr>
      <a:lvl4pPr marL="1371183" algn="l" defTabSz="457061" rtl="0" eaLnBrk="1" latinLnBrk="0" hangingPunct="1">
        <a:defRPr sz="1800" kern="1200">
          <a:solidFill>
            <a:schemeClr val="tx1"/>
          </a:solidFill>
          <a:latin typeface="+mn-lt"/>
          <a:ea typeface="+mn-ea"/>
          <a:cs typeface="+mn-cs"/>
        </a:defRPr>
      </a:lvl4pPr>
      <a:lvl5pPr marL="1828243" algn="l" defTabSz="457061" rtl="0" eaLnBrk="1" latinLnBrk="0" hangingPunct="1">
        <a:defRPr sz="1800" kern="1200">
          <a:solidFill>
            <a:schemeClr val="tx1"/>
          </a:solidFill>
          <a:latin typeface="+mn-lt"/>
          <a:ea typeface="+mn-ea"/>
          <a:cs typeface="+mn-cs"/>
        </a:defRPr>
      </a:lvl5pPr>
      <a:lvl6pPr marL="2285303" algn="l" defTabSz="457061" rtl="0" eaLnBrk="1" latinLnBrk="0" hangingPunct="1">
        <a:defRPr sz="1800" kern="1200">
          <a:solidFill>
            <a:schemeClr val="tx1"/>
          </a:solidFill>
          <a:latin typeface="+mn-lt"/>
          <a:ea typeface="+mn-ea"/>
          <a:cs typeface="+mn-cs"/>
        </a:defRPr>
      </a:lvl6pPr>
      <a:lvl7pPr marL="2742363" algn="l" defTabSz="457061" rtl="0" eaLnBrk="1" latinLnBrk="0" hangingPunct="1">
        <a:defRPr sz="1800" kern="1200">
          <a:solidFill>
            <a:schemeClr val="tx1"/>
          </a:solidFill>
          <a:latin typeface="+mn-lt"/>
          <a:ea typeface="+mn-ea"/>
          <a:cs typeface="+mn-cs"/>
        </a:defRPr>
      </a:lvl7pPr>
      <a:lvl8pPr marL="3199424" algn="l" defTabSz="457061" rtl="0" eaLnBrk="1" latinLnBrk="0" hangingPunct="1">
        <a:defRPr sz="1800" kern="1200">
          <a:solidFill>
            <a:schemeClr val="tx1"/>
          </a:solidFill>
          <a:latin typeface="+mn-lt"/>
          <a:ea typeface="+mn-ea"/>
          <a:cs typeface="+mn-cs"/>
        </a:defRPr>
      </a:lvl8pPr>
      <a:lvl9pPr marL="3656485" algn="l" defTabSz="45706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18"/>
          <p:cNvGrpSpPr>
            <a:grpSpLocks/>
          </p:cNvGrpSpPr>
          <p:nvPr/>
        </p:nvGrpSpPr>
        <p:grpSpPr bwMode="auto">
          <a:xfrm>
            <a:off x="70339" y="59532"/>
            <a:ext cx="8954966" cy="4980385"/>
            <a:chOff x="44" y="50"/>
            <a:chExt cx="5641" cy="4183"/>
          </a:xfrm>
        </p:grpSpPr>
        <p:grpSp>
          <p:nvGrpSpPr>
            <p:cNvPr id="1030" name="Group 116"/>
            <p:cNvGrpSpPr>
              <a:grpSpLocks/>
            </p:cNvGrpSpPr>
            <p:nvPr/>
          </p:nvGrpSpPr>
          <p:grpSpPr bwMode="auto">
            <a:xfrm>
              <a:off x="44" y="50"/>
              <a:ext cx="5641" cy="4183"/>
              <a:chOff x="44" y="50"/>
              <a:chExt cx="5641" cy="4183"/>
            </a:xfrm>
          </p:grpSpPr>
          <p:grpSp>
            <p:nvGrpSpPr>
              <p:cNvPr id="1032" name="Group 58"/>
              <p:cNvGrpSpPr>
                <a:grpSpLocks/>
              </p:cNvGrpSpPr>
              <p:nvPr/>
            </p:nvGrpSpPr>
            <p:grpSpPr bwMode="auto">
              <a:xfrm>
                <a:off x="44" y="50"/>
                <a:ext cx="692" cy="1021"/>
                <a:chOff x="44" y="50"/>
                <a:chExt cx="692" cy="1021"/>
              </a:xfrm>
            </p:grpSpPr>
            <p:grpSp>
              <p:nvGrpSpPr>
                <p:cNvPr id="2" name="Group 8"/>
                <p:cNvGrpSpPr>
                  <a:grpSpLocks/>
                </p:cNvGrpSpPr>
                <p:nvPr/>
              </p:nvGrpSpPr>
              <p:grpSpPr bwMode="auto">
                <a:xfrm>
                  <a:off x="44" y="50"/>
                  <a:ext cx="692" cy="68"/>
                  <a:chOff x="44" y="50"/>
                  <a:chExt cx="692" cy="68"/>
                </a:xfrm>
              </p:grpSpPr>
              <p:sp>
                <p:nvSpPr>
                  <p:cNvPr id="3" name="Rectangle 2"/>
                  <p:cNvSpPr>
                    <a:spLocks noChangeArrowheads="1"/>
                  </p:cNvSpPr>
                  <p:nvPr/>
                </p:nvSpPr>
                <p:spPr bwMode="auto">
                  <a:xfrm>
                    <a:off x="44"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4" name="Rectangle 3"/>
                  <p:cNvSpPr>
                    <a:spLocks noChangeArrowheads="1"/>
                  </p:cNvSpPr>
                  <p:nvPr/>
                </p:nvSpPr>
                <p:spPr bwMode="auto">
                  <a:xfrm>
                    <a:off x="170"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5" name="Rectangle 4"/>
                  <p:cNvSpPr>
                    <a:spLocks noChangeArrowheads="1"/>
                  </p:cNvSpPr>
                  <p:nvPr/>
                </p:nvSpPr>
                <p:spPr bwMode="auto">
                  <a:xfrm>
                    <a:off x="297"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6" name="Rectangle 5"/>
                  <p:cNvSpPr>
                    <a:spLocks noChangeArrowheads="1"/>
                  </p:cNvSpPr>
                  <p:nvPr/>
                </p:nvSpPr>
                <p:spPr bwMode="auto">
                  <a:xfrm>
                    <a:off x="423"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7" name="Rectangle 6"/>
                  <p:cNvSpPr>
                    <a:spLocks noChangeArrowheads="1"/>
                  </p:cNvSpPr>
                  <p:nvPr/>
                </p:nvSpPr>
                <p:spPr bwMode="auto">
                  <a:xfrm>
                    <a:off x="549"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31" name="Rectangle 7"/>
                  <p:cNvSpPr>
                    <a:spLocks noChangeArrowheads="1"/>
                  </p:cNvSpPr>
                  <p:nvPr/>
                </p:nvSpPr>
                <p:spPr bwMode="auto">
                  <a:xfrm>
                    <a:off x="676"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8" name="Group 15"/>
                <p:cNvGrpSpPr>
                  <a:grpSpLocks/>
                </p:cNvGrpSpPr>
                <p:nvPr/>
              </p:nvGrpSpPr>
              <p:grpSpPr bwMode="auto">
                <a:xfrm>
                  <a:off x="44" y="184"/>
                  <a:ext cx="692" cy="68"/>
                  <a:chOff x="44" y="184"/>
                  <a:chExt cx="692" cy="68"/>
                </a:xfrm>
              </p:grpSpPr>
              <p:sp>
                <p:nvSpPr>
                  <p:cNvPr id="9" name="Rectangle 9"/>
                  <p:cNvSpPr>
                    <a:spLocks noChangeArrowheads="1"/>
                  </p:cNvSpPr>
                  <p:nvPr/>
                </p:nvSpPr>
                <p:spPr bwMode="auto">
                  <a:xfrm>
                    <a:off x="44"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 name="Rectangle 10"/>
                  <p:cNvSpPr>
                    <a:spLocks noChangeArrowheads="1"/>
                  </p:cNvSpPr>
                  <p:nvPr/>
                </p:nvSpPr>
                <p:spPr bwMode="auto">
                  <a:xfrm>
                    <a:off x="170"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 name="Rectangle 11"/>
                  <p:cNvSpPr>
                    <a:spLocks noChangeArrowheads="1"/>
                  </p:cNvSpPr>
                  <p:nvPr/>
                </p:nvSpPr>
                <p:spPr bwMode="auto">
                  <a:xfrm>
                    <a:off x="297"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2" name="Rectangle 12"/>
                  <p:cNvSpPr>
                    <a:spLocks noChangeArrowheads="1"/>
                  </p:cNvSpPr>
                  <p:nvPr/>
                </p:nvSpPr>
                <p:spPr bwMode="auto">
                  <a:xfrm>
                    <a:off x="423"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3" name="Rectangle 13"/>
                  <p:cNvSpPr>
                    <a:spLocks noChangeArrowheads="1"/>
                  </p:cNvSpPr>
                  <p:nvPr/>
                </p:nvSpPr>
                <p:spPr bwMode="auto">
                  <a:xfrm>
                    <a:off x="549"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4" name="Rectangle 14"/>
                  <p:cNvSpPr>
                    <a:spLocks noChangeArrowheads="1"/>
                  </p:cNvSpPr>
                  <p:nvPr/>
                </p:nvSpPr>
                <p:spPr bwMode="auto">
                  <a:xfrm>
                    <a:off x="676"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5" name="Group 22"/>
                <p:cNvGrpSpPr>
                  <a:grpSpLocks/>
                </p:cNvGrpSpPr>
                <p:nvPr/>
              </p:nvGrpSpPr>
              <p:grpSpPr bwMode="auto">
                <a:xfrm>
                  <a:off x="44" y="321"/>
                  <a:ext cx="692" cy="68"/>
                  <a:chOff x="44" y="321"/>
                  <a:chExt cx="692" cy="68"/>
                </a:xfrm>
              </p:grpSpPr>
              <p:sp>
                <p:nvSpPr>
                  <p:cNvPr id="16" name="Rectangle 16"/>
                  <p:cNvSpPr>
                    <a:spLocks noChangeArrowheads="1"/>
                  </p:cNvSpPr>
                  <p:nvPr/>
                </p:nvSpPr>
                <p:spPr bwMode="auto">
                  <a:xfrm>
                    <a:off x="44"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7" name="Rectangle 17"/>
                  <p:cNvSpPr>
                    <a:spLocks noChangeArrowheads="1"/>
                  </p:cNvSpPr>
                  <p:nvPr/>
                </p:nvSpPr>
                <p:spPr bwMode="auto">
                  <a:xfrm>
                    <a:off x="170"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42" name="Rectangle 18"/>
                  <p:cNvSpPr>
                    <a:spLocks noChangeArrowheads="1"/>
                  </p:cNvSpPr>
                  <p:nvPr/>
                </p:nvSpPr>
                <p:spPr bwMode="auto">
                  <a:xfrm>
                    <a:off x="297"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43" name="Rectangle 19"/>
                  <p:cNvSpPr>
                    <a:spLocks noChangeArrowheads="1"/>
                  </p:cNvSpPr>
                  <p:nvPr/>
                </p:nvSpPr>
                <p:spPr bwMode="auto">
                  <a:xfrm>
                    <a:off x="423"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44" name="Rectangle 20"/>
                  <p:cNvSpPr>
                    <a:spLocks noChangeArrowheads="1"/>
                  </p:cNvSpPr>
                  <p:nvPr/>
                </p:nvSpPr>
                <p:spPr bwMode="auto">
                  <a:xfrm>
                    <a:off x="549"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45" name="Rectangle 21"/>
                  <p:cNvSpPr>
                    <a:spLocks noChangeArrowheads="1"/>
                  </p:cNvSpPr>
                  <p:nvPr/>
                </p:nvSpPr>
                <p:spPr bwMode="auto">
                  <a:xfrm>
                    <a:off x="676"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8" name="Group 29"/>
                <p:cNvGrpSpPr>
                  <a:grpSpLocks/>
                </p:cNvGrpSpPr>
                <p:nvPr/>
              </p:nvGrpSpPr>
              <p:grpSpPr bwMode="auto">
                <a:xfrm>
                  <a:off x="44" y="458"/>
                  <a:ext cx="692" cy="68"/>
                  <a:chOff x="44" y="458"/>
                  <a:chExt cx="692" cy="68"/>
                </a:xfrm>
              </p:grpSpPr>
              <p:sp>
                <p:nvSpPr>
                  <p:cNvPr id="1047" name="Rectangle 23"/>
                  <p:cNvSpPr>
                    <a:spLocks noChangeArrowheads="1"/>
                  </p:cNvSpPr>
                  <p:nvPr/>
                </p:nvSpPr>
                <p:spPr bwMode="auto">
                  <a:xfrm>
                    <a:off x="44"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48" name="Rectangle 24"/>
                  <p:cNvSpPr>
                    <a:spLocks noChangeArrowheads="1"/>
                  </p:cNvSpPr>
                  <p:nvPr/>
                </p:nvSpPr>
                <p:spPr bwMode="auto">
                  <a:xfrm>
                    <a:off x="170"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49" name="Rectangle 25"/>
                  <p:cNvSpPr>
                    <a:spLocks noChangeArrowheads="1"/>
                  </p:cNvSpPr>
                  <p:nvPr/>
                </p:nvSpPr>
                <p:spPr bwMode="auto">
                  <a:xfrm>
                    <a:off x="297"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0" name="Rectangle 26"/>
                  <p:cNvSpPr>
                    <a:spLocks noChangeArrowheads="1"/>
                  </p:cNvSpPr>
                  <p:nvPr/>
                </p:nvSpPr>
                <p:spPr bwMode="auto">
                  <a:xfrm>
                    <a:off x="423"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1" name="Rectangle 27"/>
                  <p:cNvSpPr>
                    <a:spLocks noChangeArrowheads="1"/>
                  </p:cNvSpPr>
                  <p:nvPr/>
                </p:nvSpPr>
                <p:spPr bwMode="auto">
                  <a:xfrm>
                    <a:off x="549"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2" name="Rectangle 28"/>
                  <p:cNvSpPr>
                    <a:spLocks noChangeArrowheads="1"/>
                  </p:cNvSpPr>
                  <p:nvPr/>
                </p:nvSpPr>
                <p:spPr bwMode="auto">
                  <a:xfrm>
                    <a:off x="676"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9" name="Group 36"/>
                <p:cNvGrpSpPr>
                  <a:grpSpLocks/>
                </p:cNvGrpSpPr>
                <p:nvPr/>
              </p:nvGrpSpPr>
              <p:grpSpPr bwMode="auto">
                <a:xfrm>
                  <a:off x="44" y="593"/>
                  <a:ext cx="692" cy="68"/>
                  <a:chOff x="44" y="593"/>
                  <a:chExt cx="692" cy="68"/>
                </a:xfrm>
              </p:grpSpPr>
              <p:sp>
                <p:nvSpPr>
                  <p:cNvPr id="1054" name="Rectangle 30"/>
                  <p:cNvSpPr>
                    <a:spLocks noChangeArrowheads="1"/>
                  </p:cNvSpPr>
                  <p:nvPr/>
                </p:nvSpPr>
                <p:spPr bwMode="auto">
                  <a:xfrm>
                    <a:off x="44"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5" name="Rectangle 31"/>
                  <p:cNvSpPr>
                    <a:spLocks noChangeArrowheads="1"/>
                  </p:cNvSpPr>
                  <p:nvPr/>
                </p:nvSpPr>
                <p:spPr bwMode="auto">
                  <a:xfrm>
                    <a:off x="170"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6" name="Rectangle 32"/>
                  <p:cNvSpPr>
                    <a:spLocks noChangeArrowheads="1"/>
                  </p:cNvSpPr>
                  <p:nvPr/>
                </p:nvSpPr>
                <p:spPr bwMode="auto">
                  <a:xfrm>
                    <a:off x="297"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7" name="Rectangle 33"/>
                  <p:cNvSpPr>
                    <a:spLocks noChangeArrowheads="1"/>
                  </p:cNvSpPr>
                  <p:nvPr/>
                </p:nvSpPr>
                <p:spPr bwMode="auto">
                  <a:xfrm>
                    <a:off x="423"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8" name="Rectangle 34"/>
                  <p:cNvSpPr>
                    <a:spLocks noChangeArrowheads="1"/>
                  </p:cNvSpPr>
                  <p:nvPr/>
                </p:nvSpPr>
                <p:spPr bwMode="auto">
                  <a:xfrm>
                    <a:off x="549"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9" name="Rectangle 35"/>
                  <p:cNvSpPr>
                    <a:spLocks noChangeArrowheads="1"/>
                  </p:cNvSpPr>
                  <p:nvPr/>
                </p:nvSpPr>
                <p:spPr bwMode="auto">
                  <a:xfrm>
                    <a:off x="676"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20" name="Group 43"/>
                <p:cNvGrpSpPr>
                  <a:grpSpLocks/>
                </p:cNvGrpSpPr>
                <p:nvPr/>
              </p:nvGrpSpPr>
              <p:grpSpPr bwMode="auto">
                <a:xfrm>
                  <a:off x="44" y="730"/>
                  <a:ext cx="692" cy="68"/>
                  <a:chOff x="44" y="730"/>
                  <a:chExt cx="692" cy="68"/>
                </a:xfrm>
              </p:grpSpPr>
              <p:sp>
                <p:nvSpPr>
                  <p:cNvPr id="1061" name="Rectangle 37"/>
                  <p:cNvSpPr>
                    <a:spLocks noChangeArrowheads="1"/>
                  </p:cNvSpPr>
                  <p:nvPr/>
                </p:nvSpPr>
                <p:spPr bwMode="auto">
                  <a:xfrm>
                    <a:off x="44"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62" name="Rectangle 38"/>
                  <p:cNvSpPr>
                    <a:spLocks noChangeArrowheads="1"/>
                  </p:cNvSpPr>
                  <p:nvPr/>
                </p:nvSpPr>
                <p:spPr bwMode="auto">
                  <a:xfrm>
                    <a:off x="170"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63" name="Rectangle 39"/>
                  <p:cNvSpPr>
                    <a:spLocks noChangeArrowheads="1"/>
                  </p:cNvSpPr>
                  <p:nvPr/>
                </p:nvSpPr>
                <p:spPr bwMode="auto">
                  <a:xfrm>
                    <a:off x="297"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64" name="Rectangle 40"/>
                  <p:cNvSpPr>
                    <a:spLocks noChangeArrowheads="1"/>
                  </p:cNvSpPr>
                  <p:nvPr/>
                </p:nvSpPr>
                <p:spPr bwMode="auto">
                  <a:xfrm>
                    <a:off x="423"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65" name="Rectangle 41"/>
                  <p:cNvSpPr>
                    <a:spLocks noChangeArrowheads="1"/>
                  </p:cNvSpPr>
                  <p:nvPr/>
                </p:nvSpPr>
                <p:spPr bwMode="auto">
                  <a:xfrm>
                    <a:off x="549"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66" name="Rectangle 42"/>
                  <p:cNvSpPr>
                    <a:spLocks noChangeArrowheads="1"/>
                  </p:cNvSpPr>
                  <p:nvPr/>
                </p:nvSpPr>
                <p:spPr bwMode="auto">
                  <a:xfrm>
                    <a:off x="676"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96" name="Group 50"/>
                <p:cNvGrpSpPr>
                  <a:grpSpLocks/>
                </p:cNvGrpSpPr>
                <p:nvPr/>
              </p:nvGrpSpPr>
              <p:grpSpPr bwMode="auto">
                <a:xfrm>
                  <a:off x="44" y="866"/>
                  <a:ext cx="692" cy="68"/>
                  <a:chOff x="44" y="866"/>
                  <a:chExt cx="692" cy="68"/>
                </a:xfrm>
              </p:grpSpPr>
              <p:sp>
                <p:nvSpPr>
                  <p:cNvPr id="1068" name="Rectangle 44"/>
                  <p:cNvSpPr>
                    <a:spLocks noChangeArrowheads="1"/>
                  </p:cNvSpPr>
                  <p:nvPr/>
                </p:nvSpPr>
                <p:spPr bwMode="auto">
                  <a:xfrm>
                    <a:off x="44"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69" name="Rectangle 45"/>
                  <p:cNvSpPr>
                    <a:spLocks noChangeArrowheads="1"/>
                  </p:cNvSpPr>
                  <p:nvPr/>
                </p:nvSpPr>
                <p:spPr bwMode="auto">
                  <a:xfrm>
                    <a:off x="170"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0" name="Rectangle 46"/>
                  <p:cNvSpPr>
                    <a:spLocks noChangeArrowheads="1"/>
                  </p:cNvSpPr>
                  <p:nvPr/>
                </p:nvSpPr>
                <p:spPr bwMode="auto">
                  <a:xfrm>
                    <a:off x="297"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1" name="Rectangle 47"/>
                  <p:cNvSpPr>
                    <a:spLocks noChangeArrowheads="1"/>
                  </p:cNvSpPr>
                  <p:nvPr/>
                </p:nvSpPr>
                <p:spPr bwMode="auto">
                  <a:xfrm>
                    <a:off x="423"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2" name="Rectangle 48"/>
                  <p:cNvSpPr>
                    <a:spLocks noChangeArrowheads="1"/>
                  </p:cNvSpPr>
                  <p:nvPr/>
                </p:nvSpPr>
                <p:spPr bwMode="auto">
                  <a:xfrm>
                    <a:off x="549"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3" name="Rectangle 49"/>
                  <p:cNvSpPr>
                    <a:spLocks noChangeArrowheads="1"/>
                  </p:cNvSpPr>
                  <p:nvPr/>
                </p:nvSpPr>
                <p:spPr bwMode="auto">
                  <a:xfrm>
                    <a:off x="676"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21" name="Group 57"/>
                <p:cNvGrpSpPr>
                  <a:grpSpLocks/>
                </p:cNvGrpSpPr>
                <p:nvPr/>
              </p:nvGrpSpPr>
              <p:grpSpPr bwMode="auto">
                <a:xfrm>
                  <a:off x="44" y="1003"/>
                  <a:ext cx="692" cy="68"/>
                  <a:chOff x="44" y="1003"/>
                  <a:chExt cx="692" cy="68"/>
                </a:xfrm>
              </p:grpSpPr>
              <p:sp>
                <p:nvSpPr>
                  <p:cNvPr id="1075" name="Rectangle 51"/>
                  <p:cNvSpPr>
                    <a:spLocks noChangeArrowheads="1"/>
                  </p:cNvSpPr>
                  <p:nvPr/>
                </p:nvSpPr>
                <p:spPr bwMode="auto">
                  <a:xfrm>
                    <a:off x="44"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6" name="Rectangle 52"/>
                  <p:cNvSpPr>
                    <a:spLocks noChangeArrowheads="1"/>
                  </p:cNvSpPr>
                  <p:nvPr/>
                </p:nvSpPr>
                <p:spPr bwMode="auto">
                  <a:xfrm>
                    <a:off x="170"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7" name="Rectangle 53"/>
                  <p:cNvSpPr>
                    <a:spLocks noChangeArrowheads="1"/>
                  </p:cNvSpPr>
                  <p:nvPr/>
                </p:nvSpPr>
                <p:spPr bwMode="auto">
                  <a:xfrm>
                    <a:off x="297"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8" name="Rectangle 54"/>
                  <p:cNvSpPr>
                    <a:spLocks noChangeArrowheads="1"/>
                  </p:cNvSpPr>
                  <p:nvPr/>
                </p:nvSpPr>
                <p:spPr bwMode="auto">
                  <a:xfrm>
                    <a:off x="423"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9" name="Rectangle 55"/>
                  <p:cNvSpPr>
                    <a:spLocks noChangeArrowheads="1"/>
                  </p:cNvSpPr>
                  <p:nvPr/>
                </p:nvSpPr>
                <p:spPr bwMode="auto">
                  <a:xfrm>
                    <a:off x="549"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80" name="Rectangle 56"/>
                  <p:cNvSpPr>
                    <a:spLocks noChangeArrowheads="1"/>
                  </p:cNvSpPr>
                  <p:nvPr/>
                </p:nvSpPr>
                <p:spPr bwMode="auto">
                  <a:xfrm>
                    <a:off x="676"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grpSp>
            <p:nvGrpSpPr>
              <p:cNvPr id="1033" name="Group 115"/>
              <p:cNvGrpSpPr>
                <a:grpSpLocks/>
              </p:cNvGrpSpPr>
              <p:nvPr/>
            </p:nvGrpSpPr>
            <p:grpSpPr bwMode="auto">
              <a:xfrm>
                <a:off x="4994" y="3212"/>
                <a:ext cx="691" cy="1021"/>
                <a:chOff x="4994" y="3212"/>
                <a:chExt cx="691" cy="1021"/>
              </a:xfrm>
            </p:grpSpPr>
            <p:grpSp>
              <p:nvGrpSpPr>
                <p:cNvPr id="1034" name="Group 65"/>
                <p:cNvGrpSpPr>
                  <a:grpSpLocks/>
                </p:cNvGrpSpPr>
                <p:nvPr/>
              </p:nvGrpSpPr>
              <p:grpSpPr bwMode="auto">
                <a:xfrm>
                  <a:off x="4994" y="3212"/>
                  <a:ext cx="691" cy="68"/>
                  <a:chOff x="4994" y="3212"/>
                  <a:chExt cx="691" cy="68"/>
                </a:xfrm>
              </p:grpSpPr>
              <p:sp>
                <p:nvSpPr>
                  <p:cNvPr id="1083" name="Rectangle 59"/>
                  <p:cNvSpPr>
                    <a:spLocks noChangeArrowheads="1"/>
                  </p:cNvSpPr>
                  <p:nvPr/>
                </p:nvSpPr>
                <p:spPr bwMode="auto">
                  <a:xfrm>
                    <a:off x="4994"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84" name="Rectangle 60"/>
                  <p:cNvSpPr>
                    <a:spLocks noChangeArrowheads="1"/>
                  </p:cNvSpPr>
                  <p:nvPr/>
                </p:nvSpPr>
                <p:spPr bwMode="auto">
                  <a:xfrm>
                    <a:off x="5115" y="3212"/>
                    <a:ext cx="65"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85" name="Rectangle 61"/>
                  <p:cNvSpPr>
                    <a:spLocks noChangeArrowheads="1"/>
                  </p:cNvSpPr>
                  <p:nvPr/>
                </p:nvSpPr>
                <p:spPr bwMode="auto">
                  <a:xfrm>
                    <a:off x="5246"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86" name="Rectangle 62"/>
                  <p:cNvSpPr>
                    <a:spLocks noChangeArrowheads="1"/>
                  </p:cNvSpPr>
                  <p:nvPr/>
                </p:nvSpPr>
                <p:spPr bwMode="auto">
                  <a:xfrm>
                    <a:off x="5372"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87" name="Rectangle 63"/>
                  <p:cNvSpPr>
                    <a:spLocks noChangeArrowheads="1"/>
                  </p:cNvSpPr>
                  <p:nvPr/>
                </p:nvSpPr>
                <p:spPr bwMode="auto">
                  <a:xfrm>
                    <a:off x="5499"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88" name="Rectangle 64"/>
                  <p:cNvSpPr>
                    <a:spLocks noChangeArrowheads="1"/>
                  </p:cNvSpPr>
                  <p:nvPr/>
                </p:nvSpPr>
                <p:spPr bwMode="auto">
                  <a:xfrm>
                    <a:off x="5626"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35" name="Group 72"/>
                <p:cNvGrpSpPr>
                  <a:grpSpLocks/>
                </p:cNvGrpSpPr>
                <p:nvPr/>
              </p:nvGrpSpPr>
              <p:grpSpPr bwMode="auto">
                <a:xfrm>
                  <a:off x="4994" y="3346"/>
                  <a:ext cx="691" cy="68"/>
                  <a:chOff x="4994" y="3346"/>
                  <a:chExt cx="691" cy="68"/>
                </a:xfrm>
              </p:grpSpPr>
              <p:sp>
                <p:nvSpPr>
                  <p:cNvPr id="1090" name="Rectangle 66"/>
                  <p:cNvSpPr>
                    <a:spLocks noChangeArrowheads="1"/>
                  </p:cNvSpPr>
                  <p:nvPr/>
                </p:nvSpPr>
                <p:spPr bwMode="auto">
                  <a:xfrm>
                    <a:off x="4994"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1" name="Rectangle 67"/>
                  <p:cNvSpPr>
                    <a:spLocks noChangeArrowheads="1"/>
                  </p:cNvSpPr>
                  <p:nvPr/>
                </p:nvSpPr>
                <p:spPr bwMode="auto">
                  <a:xfrm>
                    <a:off x="5115" y="3346"/>
                    <a:ext cx="65"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2" name="Rectangle 68"/>
                  <p:cNvSpPr>
                    <a:spLocks noChangeArrowheads="1"/>
                  </p:cNvSpPr>
                  <p:nvPr/>
                </p:nvSpPr>
                <p:spPr bwMode="auto">
                  <a:xfrm>
                    <a:off x="5246"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3" name="Rectangle 69"/>
                  <p:cNvSpPr>
                    <a:spLocks noChangeArrowheads="1"/>
                  </p:cNvSpPr>
                  <p:nvPr/>
                </p:nvSpPr>
                <p:spPr bwMode="auto">
                  <a:xfrm>
                    <a:off x="5372"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4" name="Rectangle 70"/>
                  <p:cNvSpPr>
                    <a:spLocks noChangeArrowheads="1"/>
                  </p:cNvSpPr>
                  <p:nvPr/>
                </p:nvSpPr>
                <p:spPr bwMode="auto">
                  <a:xfrm>
                    <a:off x="5499"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5" name="Rectangle 71"/>
                  <p:cNvSpPr>
                    <a:spLocks noChangeArrowheads="1"/>
                  </p:cNvSpPr>
                  <p:nvPr/>
                </p:nvSpPr>
                <p:spPr bwMode="auto">
                  <a:xfrm>
                    <a:off x="5626"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36" name="Group 79"/>
                <p:cNvGrpSpPr>
                  <a:grpSpLocks/>
                </p:cNvGrpSpPr>
                <p:nvPr/>
              </p:nvGrpSpPr>
              <p:grpSpPr bwMode="auto">
                <a:xfrm>
                  <a:off x="4994" y="3483"/>
                  <a:ext cx="691" cy="68"/>
                  <a:chOff x="4994" y="3483"/>
                  <a:chExt cx="691" cy="68"/>
                </a:xfrm>
              </p:grpSpPr>
              <p:sp>
                <p:nvSpPr>
                  <p:cNvPr id="1097" name="Rectangle 73"/>
                  <p:cNvSpPr>
                    <a:spLocks noChangeArrowheads="1"/>
                  </p:cNvSpPr>
                  <p:nvPr/>
                </p:nvSpPr>
                <p:spPr bwMode="auto">
                  <a:xfrm>
                    <a:off x="4994"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8" name="Rectangle 74"/>
                  <p:cNvSpPr>
                    <a:spLocks noChangeArrowheads="1"/>
                  </p:cNvSpPr>
                  <p:nvPr/>
                </p:nvSpPr>
                <p:spPr bwMode="auto">
                  <a:xfrm>
                    <a:off x="5115" y="3483"/>
                    <a:ext cx="65"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9" name="Rectangle 75"/>
                  <p:cNvSpPr>
                    <a:spLocks noChangeArrowheads="1"/>
                  </p:cNvSpPr>
                  <p:nvPr/>
                </p:nvSpPr>
                <p:spPr bwMode="auto">
                  <a:xfrm>
                    <a:off x="5246"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0" name="Rectangle 76"/>
                  <p:cNvSpPr>
                    <a:spLocks noChangeArrowheads="1"/>
                  </p:cNvSpPr>
                  <p:nvPr/>
                </p:nvSpPr>
                <p:spPr bwMode="auto">
                  <a:xfrm>
                    <a:off x="5372"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1" name="Rectangle 77"/>
                  <p:cNvSpPr>
                    <a:spLocks noChangeArrowheads="1"/>
                  </p:cNvSpPr>
                  <p:nvPr/>
                </p:nvSpPr>
                <p:spPr bwMode="auto">
                  <a:xfrm>
                    <a:off x="5499"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2" name="Rectangle 78"/>
                  <p:cNvSpPr>
                    <a:spLocks noChangeArrowheads="1"/>
                  </p:cNvSpPr>
                  <p:nvPr/>
                </p:nvSpPr>
                <p:spPr bwMode="auto">
                  <a:xfrm>
                    <a:off x="5626"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37" name="Group 86"/>
                <p:cNvGrpSpPr>
                  <a:grpSpLocks/>
                </p:cNvGrpSpPr>
                <p:nvPr/>
              </p:nvGrpSpPr>
              <p:grpSpPr bwMode="auto">
                <a:xfrm>
                  <a:off x="4994" y="3620"/>
                  <a:ext cx="691" cy="68"/>
                  <a:chOff x="4994" y="3620"/>
                  <a:chExt cx="691" cy="68"/>
                </a:xfrm>
              </p:grpSpPr>
              <p:sp>
                <p:nvSpPr>
                  <p:cNvPr id="1104" name="Rectangle 80"/>
                  <p:cNvSpPr>
                    <a:spLocks noChangeArrowheads="1"/>
                  </p:cNvSpPr>
                  <p:nvPr/>
                </p:nvSpPr>
                <p:spPr bwMode="auto">
                  <a:xfrm>
                    <a:off x="4994"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5" name="Rectangle 81"/>
                  <p:cNvSpPr>
                    <a:spLocks noChangeArrowheads="1"/>
                  </p:cNvSpPr>
                  <p:nvPr/>
                </p:nvSpPr>
                <p:spPr bwMode="auto">
                  <a:xfrm>
                    <a:off x="5115" y="3620"/>
                    <a:ext cx="65"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6" name="Rectangle 82"/>
                  <p:cNvSpPr>
                    <a:spLocks noChangeArrowheads="1"/>
                  </p:cNvSpPr>
                  <p:nvPr/>
                </p:nvSpPr>
                <p:spPr bwMode="auto">
                  <a:xfrm>
                    <a:off x="5246"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7" name="Rectangle 83"/>
                  <p:cNvSpPr>
                    <a:spLocks noChangeArrowheads="1"/>
                  </p:cNvSpPr>
                  <p:nvPr/>
                </p:nvSpPr>
                <p:spPr bwMode="auto">
                  <a:xfrm>
                    <a:off x="5372"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8" name="Rectangle 84"/>
                  <p:cNvSpPr>
                    <a:spLocks noChangeArrowheads="1"/>
                  </p:cNvSpPr>
                  <p:nvPr/>
                </p:nvSpPr>
                <p:spPr bwMode="auto">
                  <a:xfrm>
                    <a:off x="5499"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9" name="Rectangle 85"/>
                  <p:cNvSpPr>
                    <a:spLocks noChangeArrowheads="1"/>
                  </p:cNvSpPr>
                  <p:nvPr/>
                </p:nvSpPr>
                <p:spPr bwMode="auto">
                  <a:xfrm>
                    <a:off x="5626"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38" name="Group 93"/>
                <p:cNvGrpSpPr>
                  <a:grpSpLocks/>
                </p:cNvGrpSpPr>
                <p:nvPr/>
              </p:nvGrpSpPr>
              <p:grpSpPr bwMode="auto">
                <a:xfrm>
                  <a:off x="4994" y="3755"/>
                  <a:ext cx="691" cy="68"/>
                  <a:chOff x="4994" y="3755"/>
                  <a:chExt cx="691" cy="68"/>
                </a:xfrm>
              </p:grpSpPr>
              <p:sp>
                <p:nvSpPr>
                  <p:cNvPr id="1111" name="Rectangle 87"/>
                  <p:cNvSpPr>
                    <a:spLocks noChangeArrowheads="1"/>
                  </p:cNvSpPr>
                  <p:nvPr/>
                </p:nvSpPr>
                <p:spPr bwMode="auto">
                  <a:xfrm>
                    <a:off x="4994"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12" name="Rectangle 88"/>
                  <p:cNvSpPr>
                    <a:spLocks noChangeArrowheads="1"/>
                  </p:cNvSpPr>
                  <p:nvPr/>
                </p:nvSpPr>
                <p:spPr bwMode="auto">
                  <a:xfrm>
                    <a:off x="5115" y="3755"/>
                    <a:ext cx="65"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13" name="Rectangle 89"/>
                  <p:cNvSpPr>
                    <a:spLocks noChangeArrowheads="1"/>
                  </p:cNvSpPr>
                  <p:nvPr/>
                </p:nvSpPr>
                <p:spPr bwMode="auto">
                  <a:xfrm>
                    <a:off x="5246"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14" name="Rectangle 90"/>
                  <p:cNvSpPr>
                    <a:spLocks noChangeArrowheads="1"/>
                  </p:cNvSpPr>
                  <p:nvPr/>
                </p:nvSpPr>
                <p:spPr bwMode="auto">
                  <a:xfrm>
                    <a:off x="5372"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15" name="Rectangle 91"/>
                  <p:cNvSpPr>
                    <a:spLocks noChangeArrowheads="1"/>
                  </p:cNvSpPr>
                  <p:nvPr/>
                </p:nvSpPr>
                <p:spPr bwMode="auto">
                  <a:xfrm>
                    <a:off x="5499"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16" name="Rectangle 92"/>
                  <p:cNvSpPr>
                    <a:spLocks noChangeArrowheads="1"/>
                  </p:cNvSpPr>
                  <p:nvPr/>
                </p:nvSpPr>
                <p:spPr bwMode="auto">
                  <a:xfrm>
                    <a:off x="5626"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39" name="Group 100"/>
                <p:cNvGrpSpPr>
                  <a:grpSpLocks/>
                </p:cNvGrpSpPr>
                <p:nvPr/>
              </p:nvGrpSpPr>
              <p:grpSpPr bwMode="auto">
                <a:xfrm>
                  <a:off x="4994" y="3892"/>
                  <a:ext cx="691" cy="68"/>
                  <a:chOff x="4994" y="3892"/>
                  <a:chExt cx="691" cy="68"/>
                </a:xfrm>
              </p:grpSpPr>
              <p:sp>
                <p:nvSpPr>
                  <p:cNvPr id="1118" name="Rectangle 94"/>
                  <p:cNvSpPr>
                    <a:spLocks noChangeArrowheads="1"/>
                  </p:cNvSpPr>
                  <p:nvPr/>
                </p:nvSpPr>
                <p:spPr bwMode="auto">
                  <a:xfrm>
                    <a:off x="4994"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19" name="Rectangle 95"/>
                  <p:cNvSpPr>
                    <a:spLocks noChangeArrowheads="1"/>
                  </p:cNvSpPr>
                  <p:nvPr/>
                </p:nvSpPr>
                <p:spPr bwMode="auto">
                  <a:xfrm>
                    <a:off x="5115" y="3892"/>
                    <a:ext cx="65"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0" name="Rectangle 96"/>
                  <p:cNvSpPr>
                    <a:spLocks noChangeArrowheads="1"/>
                  </p:cNvSpPr>
                  <p:nvPr/>
                </p:nvSpPr>
                <p:spPr bwMode="auto">
                  <a:xfrm>
                    <a:off x="5246"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1" name="Rectangle 97"/>
                  <p:cNvSpPr>
                    <a:spLocks noChangeArrowheads="1"/>
                  </p:cNvSpPr>
                  <p:nvPr/>
                </p:nvSpPr>
                <p:spPr bwMode="auto">
                  <a:xfrm>
                    <a:off x="5372"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2" name="Rectangle 98"/>
                  <p:cNvSpPr>
                    <a:spLocks noChangeArrowheads="1"/>
                  </p:cNvSpPr>
                  <p:nvPr/>
                </p:nvSpPr>
                <p:spPr bwMode="auto">
                  <a:xfrm>
                    <a:off x="5499"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3" name="Rectangle 99"/>
                  <p:cNvSpPr>
                    <a:spLocks noChangeArrowheads="1"/>
                  </p:cNvSpPr>
                  <p:nvPr/>
                </p:nvSpPr>
                <p:spPr bwMode="auto">
                  <a:xfrm>
                    <a:off x="5626"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40" name="Group 107"/>
                <p:cNvGrpSpPr>
                  <a:grpSpLocks/>
                </p:cNvGrpSpPr>
                <p:nvPr/>
              </p:nvGrpSpPr>
              <p:grpSpPr bwMode="auto">
                <a:xfrm>
                  <a:off x="4994" y="4028"/>
                  <a:ext cx="691" cy="68"/>
                  <a:chOff x="4994" y="4028"/>
                  <a:chExt cx="691" cy="68"/>
                </a:xfrm>
              </p:grpSpPr>
              <p:sp>
                <p:nvSpPr>
                  <p:cNvPr id="1125" name="Rectangle 101"/>
                  <p:cNvSpPr>
                    <a:spLocks noChangeArrowheads="1"/>
                  </p:cNvSpPr>
                  <p:nvPr/>
                </p:nvSpPr>
                <p:spPr bwMode="auto">
                  <a:xfrm>
                    <a:off x="4994"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6" name="Rectangle 102"/>
                  <p:cNvSpPr>
                    <a:spLocks noChangeArrowheads="1"/>
                  </p:cNvSpPr>
                  <p:nvPr/>
                </p:nvSpPr>
                <p:spPr bwMode="auto">
                  <a:xfrm>
                    <a:off x="5115" y="4028"/>
                    <a:ext cx="65"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7" name="Rectangle 103"/>
                  <p:cNvSpPr>
                    <a:spLocks noChangeArrowheads="1"/>
                  </p:cNvSpPr>
                  <p:nvPr/>
                </p:nvSpPr>
                <p:spPr bwMode="auto">
                  <a:xfrm>
                    <a:off x="5246"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8" name="Rectangle 104"/>
                  <p:cNvSpPr>
                    <a:spLocks noChangeArrowheads="1"/>
                  </p:cNvSpPr>
                  <p:nvPr/>
                </p:nvSpPr>
                <p:spPr bwMode="auto">
                  <a:xfrm>
                    <a:off x="5372"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9" name="Rectangle 105"/>
                  <p:cNvSpPr>
                    <a:spLocks noChangeArrowheads="1"/>
                  </p:cNvSpPr>
                  <p:nvPr/>
                </p:nvSpPr>
                <p:spPr bwMode="auto">
                  <a:xfrm>
                    <a:off x="5499"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30" name="Rectangle 106"/>
                  <p:cNvSpPr>
                    <a:spLocks noChangeArrowheads="1"/>
                  </p:cNvSpPr>
                  <p:nvPr/>
                </p:nvSpPr>
                <p:spPr bwMode="auto">
                  <a:xfrm>
                    <a:off x="5626"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41" name="Group 114"/>
                <p:cNvGrpSpPr>
                  <a:grpSpLocks/>
                </p:cNvGrpSpPr>
                <p:nvPr/>
              </p:nvGrpSpPr>
              <p:grpSpPr bwMode="auto">
                <a:xfrm>
                  <a:off x="4994" y="4165"/>
                  <a:ext cx="691" cy="68"/>
                  <a:chOff x="4994" y="4165"/>
                  <a:chExt cx="691" cy="68"/>
                </a:xfrm>
              </p:grpSpPr>
              <p:sp>
                <p:nvSpPr>
                  <p:cNvPr id="1132" name="Rectangle 108"/>
                  <p:cNvSpPr>
                    <a:spLocks noChangeArrowheads="1"/>
                  </p:cNvSpPr>
                  <p:nvPr/>
                </p:nvSpPr>
                <p:spPr bwMode="auto">
                  <a:xfrm>
                    <a:off x="4994"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33" name="Rectangle 109"/>
                  <p:cNvSpPr>
                    <a:spLocks noChangeArrowheads="1"/>
                  </p:cNvSpPr>
                  <p:nvPr/>
                </p:nvSpPr>
                <p:spPr bwMode="auto">
                  <a:xfrm>
                    <a:off x="5115" y="4165"/>
                    <a:ext cx="65"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34" name="Rectangle 110"/>
                  <p:cNvSpPr>
                    <a:spLocks noChangeArrowheads="1"/>
                  </p:cNvSpPr>
                  <p:nvPr/>
                </p:nvSpPr>
                <p:spPr bwMode="auto">
                  <a:xfrm>
                    <a:off x="5246"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35" name="Rectangle 111"/>
                  <p:cNvSpPr>
                    <a:spLocks noChangeArrowheads="1"/>
                  </p:cNvSpPr>
                  <p:nvPr/>
                </p:nvSpPr>
                <p:spPr bwMode="auto">
                  <a:xfrm>
                    <a:off x="5372"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36" name="Rectangle 112"/>
                  <p:cNvSpPr>
                    <a:spLocks noChangeArrowheads="1"/>
                  </p:cNvSpPr>
                  <p:nvPr/>
                </p:nvSpPr>
                <p:spPr bwMode="auto">
                  <a:xfrm>
                    <a:off x="5499"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37" name="Rectangle 113"/>
                  <p:cNvSpPr>
                    <a:spLocks noChangeArrowheads="1"/>
                  </p:cNvSpPr>
                  <p:nvPr/>
                </p:nvSpPr>
                <p:spPr bwMode="auto">
                  <a:xfrm>
                    <a:off x="5626"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grpSp>
        <p:sp useBgFill="1">
          <p:nvSpPr>
            <p:cNvPr id="1141" name="Rectangle 117"/>
            <p:cNvSpPr>
              <a:spLocks noChangeArrowheads="1"/>
            </p:cNvSpPr>
            <p:nvPr/>
          </p:nvSpPr>
          <p:spPr bwMode="auto">
            <a:xfrm>
              <a:off x="292" y="304"/>
              <a:ext cx="5176" cy="3712"/>
            </a:xfrm>
            <a:prstGeom prst="rect">
              <a:avLst/>
            </a:prstGeom>
            <a:ln w="12700">
              <a:solidFill>
                <a:schemeClr val="tx1"/>
              </a:solidFill>
              <a:miter lim="800000"/>
              <a:headEnd/>
              <a:tailEnd/>
            </a:ln>
            <a:effectLst>
              <a:outerShdw blurRad="63500" dist="71842" dir="2700000" algn="ctr" rotWithShape="0">
                <a:schemeClr val="bg2">
                  <a:alpha val="74997"/>
                </a:schemeClr>
              </a:outerShdw>
            </a:effec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sp>
        <p:nvSpPr>
          <p:cNvPr id="1027" name="Rectangle 119"/>
          <p:cNvSpPr>
            <a:spLocks noGrp="1" noChangeArrowheads="1"/>
          </p:cNvSpPr>
          <p:nvPr>
            <p:ph type="title"/>
          </p:nvPr>
        </p:nvSpPr>
        <p:spPr bwMode="auto">
          <a:xfrm>
            <a:off x="990600" y="457200"/>
            <a:ext cx="71628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vert="horz" wrap="square" lIns="90488" tIns="44450" rIns="90488" bIns="44450" numCol="1" anchor="ctr" anchorCtr="0" compatLnSpc="1">
            <a:prstTxWarp prst="textNoShape">
              <a:avLst/>
            </a:prstTxWarp>
          </a:bodyPr>
          <a:lstStyle/>
          <a:p>
            <a:pPr lvl="0"/>
            <a:r>
              <a:rPr lang="en-US" altLang="en-US"/>
              <a:t>Click to edit Master title style</a:t>
            </a:r>
          </a:p>
        </p:txBody>
      </p:sp>
      <p:sp>
        <p:nvSpPr>
          <p:cNvPr id="1028" name="Rectangle 120"/>
          <p:cNvSpPr>
            <a:spLocks noGrp="1" noChangeArrowheads="1"/>
          </p:cNvSpPr>
          <p:nvPr>
            <p:ph type="body" idx="1"/>
          </p:nvPr>
        </p:nvSpPr>
        <p:spPr bwMode="auto">
          <a:xfrm>
            <a:off x="990600" y="1485900"/>
            <a:ext cx="7162800" cy="3086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9" name="Picture 12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0320" y="4274345"/>
            <a:ext cx="737147" cy="4405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4143397231"/>
      </p:ext>
    </p:extLst>
  </p:cSld>
  <p:clrMap bg1="lt1" tx1="dk1" bg2="lt2" tx2="dk2" accent1="accent1" accent2="accent2" accent3="accent3" accent4="accent4" accent5="accent5" accent6="accent6" hlink="hlink" folHlink="folHlink"/>
  <p:sldLayoutIdLst>
    <p:sldLayoutId id="2147483673" r:id="rId1"/>
  </p:sldLayoutIdLst>
  <p:txStyles>
    <p:titleStyle>
      <a:lvl1pPr algn="ctr" rtl="0" eaLnBrk="0" fontAlgn="base" hangingPunct="0">
        <a:lnSpc>
          <a:spcPct val="90000"/>
        </a:lnSpc>
        <a:spcBef>
          <a:spcPct val="0"/>
        </a:spcBef>
        <a:spcAft>
          <a:spcPct val="0"/>
        </a:spcAft>
        <a:defRPr sz="2700" b="1">
          <a:solidFill>
            <a:schemeClr val="tx2"/>
          </a:solidFill>
          <a:latin typeface="+mj-lt"/>
          <a:ea typeface="ＭＳ Ｐゴシック" charset="-128"/>
          <a:cs typeface="ＭＳ Ｐゴシック" charset="-128"/>
        </a:defRPr>
      </a:lvl1pPr>
      <a:lvl2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2pPr>
      <a:lvl3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3pPr>
      <a:lvl4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4pPr>
      <a:lvl5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5pPr>
      <a:lvl6pPr marL="342900" algn="ctr" rtl="0" eaLnBrk="0" fontAlgn="base" hangingPunct="0">
        <a:lnSpc>
          <a:spcPct val="90000"/>
        </a:lnSpc>
        <a:spcBef>
          <a:spcPct val="0"/>
        </a:spcBef>
        <a:spcAft>
          <a:spcPct val="0"/>
        </a:spcAft>
        <a:defRPr sz="2700" b="1">
          <a:solidFill>
            <a:schemeClr val="tx2"/>
          </a:solidFill>
          <a:latin typeface="Times New Roman" charset="0"/>
        </a:defRPr>
      </a:lvl6pPr>
      <a:lvl7pPr marL="685800" algn="ctr" rtl="0" eaLnBrk="0" fontAlgn="base" hangingPunct="0">
        <a:lnSpc>
          <a:spcPct val="90000"/>
        </a:lnSpc>
        <a:spcBef>
          <a:spcPct val="0"/>
        </a:spcBef>
        <a:spcAft>
          <a:spcPct val="0"/>
        </a:spcAft>
        <a:defRPr sz="2700" b="1">
          <a:solidFill>
            <a:schemeClr val="tx2"/>
          </a:solidFill>
          <a:latin typeface="Times New Roman" charset="0"/>
        </a:defRPr>
      </a:lvl7pPr>
      <a:lvl8pPr marL="1028700" algn="ctr" rtl="0" eaLnBrk="0" fontAlgn="base" hangingPunct="0">
        <a:lnSpc>
          <a:spcPct val="90000"/>
        </a:lnSpc>
        <a:spcBef>
          <a:spcPct val="0"/>
        </a:spcBef>
        <a:spcAft>
          <a:spcPct val="0"/>
        </a:spcAft>
        <a:defRPr sz="2700" b="1">
          <a:solidFill>
            <a:schemeClr val="tx2"/>
          </a:solidFill>
          <a:latin typeface="Times New Roman" charset="0"/>
        </a:defRPr>
      </a:lvl8pPr>
      <a:lvl9pPr marL="1371600" algn="ctr" rtl="0" eaLnBrk="0" fontAlgn="base" hangingPunct="0">
        <a:lnSpc>
          <a:spcPct val="90000"/>
        </a:lnSpc>
        <a:spcBef>
          <a:spcPct val="0"/>
        </a:spcBef>
        <a:spcAft>
          <a:spcPct val="0"/>
        </a:spcAft>
        <a:defRPr sz="2700" b="1">
          <a:solidFill>
            <a:schemeClr val="tx2"/>
          </a:solidFill>
          <a:latin typeface="Times New Roman" charset="0"/>
        </a:defRPr>
      </a:lvl9pPr>
    </p:titleStyle>
    <p:bodyStyle>
      <a:lvl1pPr marL="214313" indent="-214313" algn="l" rtl="0" eaLnBrk="0" fontAlgn="base" hangingPunct="0">
        <a:lnSpc>
          <a:spcPct val="90000"/>
        </a:lnSpc>
        <a:spcBef>
          <a:spcPct val="30000"/>
        </a:spcBef>
        <a:spcAft>
          <a:spcPct val="0"/>
        </a:spcAft>
        <a:defRPr sz="1800" b="1">
          <a:solidFill>
            <a:schemeClr val="tx1"/>
          </a:solidFill>
          <a:latin typeface="+mn-lt"/>
          <a:ea typeface="ＭＳ Ｐゴシック" charset="-128"/>
          <a:cs typeface="ＭＳ Ｐゴシック" charset="-128"/>
        </a:defRPr>
      </a:lvl1pPr>
      <a:lvl2pPr marL="514350" indent="-171450" algn="l" rtl="0" eaLnBrk="0" fontAlgn="base" hangingPunct="0">
        <a:lnSpc>
          <a:spcPct val="90000"/>
        </a:lnSpc>
        <a:spcBef>
          <a:spcPct val="30000"/>
        </a:spcBef>
        <a:spcAft>
          <a:spcPct val="0"/>
        </a:spcAft>
        <a:defRPr b="1">
          <a:solidFill>
            <a:schemeClr val="tx1"/>
          </a:solidFill>
          <a:latin typeface="+mn-lt"/>
          <a:ea typeface="ＭＳ Ｐゴシック" charset="-128"/>
        </a:defRPr>
      </a:lvl2pPr>
      <a:lvl3pPr marL="857250" indent="-171450" algn="l" rtl="0" eaLnBrk="0" fontAlgn="base" hangingPunct="0">
        <a:lnSpc>
          <a:spcPct val="90000"/>
        </a:lnSpc>
        <a:spcBef>
          <a:spcPct val="30000"/>
        </a:spcBef>
        <a:spcAft>
          <a:spcPct val="0"/>
        </a:spcAft>
        <a:defRPr b="1">
          <a:solidFill>
            <a:schemeClr val="tx1"/>
          </a:solidFill>
          <a:latin typeface="+mn-lt"/>
          <a:ea typeface="ＭＳ Ｐゴシック" charset="-128"/>
        </a:defRPr>
      </a:lvl3pPr>
      <a:lvl4pPr marL="1157288" indent="-128588" algn="l" rtl="0" eaLnBrk="0" fontAlgn="base" hangingPunct="0">
        <a:lnSpc>
          <a:spcPct val="90000"/>
        </a:lnSpc>
        <a:spcBef>
          <a:spcPct val="30000"/>
        </a:spcBef>
        <a:spcAft>
          <a:spcPct val="0"/>
        </a:spcAft>
        <a:defRPr sz="1050" b="1">
          <a:solidFill>
            <a:schemeClr val="tx1"/>
          </a:solidFill>
          <a:latin typeface="+mn-lt"/>
          <a:ea typeface="ＭＳ Ｐゴシック" charset="-128"/>
        </a:defRPr>
      </a:lvl4pPr>
      <a:lvl5pPr marL="1500188" indent="-128588" algn="l" rtl="0" eaLnBrk="0" fontAlgn="base" hangingPunct="0">
        <a:lnSpc>
          <a:spcPct val="90000"/>
        </a:lnSpc>
        <a:spcBef>
          <a:spcPct val="30000"/>
        </a:spcBef>
        <a:spcAft>
          <a:spcPct val="0"/>
        </a:spcAft>
        <a:defRPr sz="1050" b="1">
          <a:solidFill>
            <a:schemeClr val="tx1"/>
          </a:solidFill>
          <a:latin typeface="+mn-lt"/>
          <a:ea typeface="ＭＳ Ｐゴシック" charset="-128"/>
        </a:defRPr>
      </a:lvl5pPr>
      <a:lvl6pPr marL="1843088" indent="-128588" algn="l" rtl="0" eaLnBrk="0" fontAlgn="base" hangingPunct="0">
        <a:lnSpc>
          <a:spcPct val="90000"/>
        </a:lnSpc>
        <a:spcBef>
          <a:spcPct val="30000"/>
        </a:spcBef>
        <a:spcAft>
          <a:spcPct val="0"/>
        </a:spcAft>
        <a:defRPr sz="1050" b="1">
          <a:solidFill>
            <a:schemeClr val="tx1"/>
          </a:solidFill>
          <a:latin typeface="+mn-lt"/>
          <a:ea typeface="ＭＳ Ｐゴシック" charset="-128"/>
        </a:defRPr>
      </a:lvl6pPr>
      <a:lvl7pPr marL="2185988" indent="-128588" algn="l" rtl="0" eaLnBrk="0" fontAlgn="base" hangingPunct="0">
        <a:lnSpc>
          <a:spcPct val="90000"/>
        </a:lnSpc>
        <a:spcBef>
          <a:spcPct val="30000"/>
        </a:spcBef>
        <a:spcAft>
          <a:spcPct val="0"/>
        </a:spcAft>
        <a:defRPr sz="1050" b="1">
          <a:solidFill>
            <a:schemeClr val="tx1"/>
          </a:solidFill>
          <a:latin typeface="+mn-lt"/>
          <a:ea typeface="ＭＳ Ｐゴシック" charset="-128"/>
        </a:defRPr>
      </a:lvl7pPr>
      <a:lvl8pPr marL="2528888" indent="-128588" algn="l" rtl="0" eaLnBrk="0" fontAlgn="base" hangingPunct="0">
        <a:lnSpc>
          <a:spcPct val="90000"/>
        </a:lnSpc>
        <a:spcBef>
          <a:spcPct val="30000"/>
        </a:spcBef>
        <a:spcAft>
          <a:spcPct val="0"/>
        </a:spcAft>
        <a:defRPr sz="1050" b="1">
          <a:solidFill>
            <a:schemeClr val="tx1"/>
          </a:solidFill>
          <a:latin typeface="+mn-lt"/>
          <a:ea typeface="ＭＳ Ｐゴシック" charset="-128"/>
        </a:defRPr>
      </a:lvl8pPr>
      <a:lvl9pPr marL="2871788" indent="-128588" algn="l" rtl="0" eaLnBrk="0" fontAlgn="base" hangingPunct="0">
        <a:lnSpc>
          <a:spcPct val="90000"/>
        </a:lnSpc>
        <a:spcBef>
          <a:spcPct val="30000"/>
        </a:spcBef>
        <a:spcAft>
          <a:spcPct val="0"/>
        </a:spcAft>
        <a:defRPr sz="1050" b="1">
          <a:solidFill>
            <a:schemeClr val="tx1"/>
          </a:solidFill>
          <a:latin typeface="+mn-lt"/>
          <a:ea typeface="ＭＳ Ｐゴシック" charset="-128"/>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ackl.io"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hyperlink" Target="mailto:pthubert@cisco.com"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s://www.rfc-editor.org/info/bcp79" TargetMode="External"/><Relationship Id="rId3" Type="http://schemas.openxmlformats.org/officeDocument/2006/relationships/hyperlink" Target="http://ietf.org/contact/ombudsteam/" TargetMode="External"/><Relationship Id="rId7" Type="http://schemas.openxmlformats.org/officeDocument/2006/relationships/hyperlink" Target="https://www.rfc-editor.org/info/bcp78"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hyperlink" Target="https://www.rfc-editor.org/info/bcp54" TargetMode="External"/><Relationship Id="rId5" Type="http://schemas.openxmlformats.org/officeDocument/2006/relationships/hyperlink" Target="https://www.rfc-editor.org/info/bcp25" TargetMode="External"/><Relationship Id="rId4" Type="http://schemas.openxmlformats.org/officeDocument/2006/relationships/hyperlink" Target="https://www.rfc-editor.org/info/bcp9" TargetMode="External"/><Relationship Id="rId9" Type="http://schemas.openxmlformats.org/officeDocument/2006/relationships/hyperlink" Target="http://ietf.org/privacy-policy/"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codimd.ietf.org/notes-ietf-110-lpwan"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meetings.conf.meetecho.com/ietf110/?group=lpwan&amp;short=&amp;item=1" TargetMode="External"/><Relationship Id="rId7" Type="http://schemas.openxmlformats.org/officeDocument/2006/relationships/hyperlink" Target="https://datatracker.ietf.org/meeting/110/session/lpwan" TargetMode="External"/><Relationship Id="rId2" Type="http://schemas.openxmlformats.org/officeDocument/2006/relationships/hyperlink" Target="https://codimd.ietf.org/notes-ietf-110-lpwan" TargetMode="External"/><Relationship Id="rId1" Type="http://schemas.openxmlformats.org/officeDocument/2006/relationships/slideLayout" Target="../slideLayouts/slideLayout2.xml"/><Relationship Id="rId6" Type="http://schemas.openxmlformats.org/officeDocument/2006/relationships/hyperlink" Target="https://www.ietf.org/mailman/listinfo/lp-wan" TargetMode="External"/><Relationship Id="rId5" Type="http://schemas.openxmlformats.org/officeDocument/2006/relationships/hyperlink" Target="mailto:lp-wan@ietf.org" TargetMode="External"/><Relationship Id="rId4" Type="http://schemas.openxmlformats.org/officeDocument/2006/relationships/hyperlink" Target="mailto:lpwan@jabber.ietf.org"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22D2E28D-3C84-FA4F-AA95-DF0FC25EB245}" type="slidenum">
              <a:rPr lang="fr-FR" smtClean="0"/>
              <a:t>1</a:t>
            </a:fld>
            <a:endParaRPr lang="fr-FR" dirty="0"/>
          </a:p>
        </p:txBody>
      </p:sp>
      <p:sp>
        <p:nvSpPr>
          <p:cNvPr id="4" name="Titre 1"/>
          <p:cNvSpPr txBox="1">
            <a:spLocks/>
          </p:cNvSpPr>
          <p:nvPr/>
        </p:nvSpPr>
        <p:spPr>
          <a:xfrm>
            <a:off x="0" y="1133922"/>
            <a:ext cx="9144000" cy="900112"/>
          </a:xfrm>
          <a:prstGeom prst="rect">
            <a:avLst/>
          </a:prstGeom>
        </p:spPr>
        <p:txBody>
          <a:bodyPr vert="horz" lIns="91411" tIns="45707" rIns="91411" bIns="4570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r>
              <a:rPr lang="en-US" b="1" dirty="0">
                <a:latin typeface="High Tower Text" panose="02040502050506030303" pitchFamily="18" charset="0"/>
                <a:cs typeface="Trebuchet MS"/>
              </a:rPr>
              <a:t>LPWAN WG</a:t>
            </a:r>
          </a:p>
        </p:txBody>
      </p:sp>
      <p:sp>
        <p:nvSpPr>
          <p:cNvPr id="5" name="Titre 1"/>
          <p:cNvSpPr txBox="1">
            <a:spLocks/>
          </p:cNvSpPr>
          <p:nvPr/>
        </p:nvSpPr>
        <p:spPr>
          <a:xfrm>
            <a:off x="0" y="2971799"/>
            <a:ext cx="9144000" cy="1586089"/>
          </a:xfrm>
          <a:prstGeom prst="rect">
            <a:avLst/>
          </a:prstGeom>
        </p:spPr>
        <p:txBody>
          <a:bodyPr vert="horz" lIns="91411" tIns="45707" rIns="91411" bIns="45707" rtlCol="0" anchor="ctr">
            <a:normAutofit fontScale="92500" lnSpcReduction="20000"/>
          </a:bodyPr>
          <a:lstStyle>
            <a:lvl1pPr algn="ctr" defTabSz="457061" rtl="0" eaLnBrk="1" latinLnBrk="0" hangingPunct="1">
              <a:spcBef>
                <a:spcPct val="0"/>
              </a:spcBef>
              <a:buNone/>
              <a:defRPr sz="4400" kern="1200">
                <a:solidFill>
                  <a:schemeClr val="tx1"/>
                </a:solidFill>
                <a:latin typeface="+mj-lt"/>
                <a:ea typeface="+mj-ea"/>
                <a:cs typeface="+mj-cs"/>
              </a:defRPr>
            </a:lvl1pPr>
          </a:lstStyle>
          <a:p>
            <a:r>
              <a:rPr lang="en-US" sz="2000" dirty="0">
                <a:latin typeface="+mn-lt"/>
                <a:cs typeface="Trebuchet MS"/>
              </a:rPr>
              <a:t>WG Chairs: </a:t>
            </a:r>
          </a:p>
          <a:p>
            <a:r>
              <a:rPr lang="en-US" sz="2000" dirty="0">
                <a:latin typeface="+mn-lt"/>
                <a:cs typeface="Trebuchet MS"/>
              </a:rPr>
              <a:t>Alexander Pelov </a:t>
            </a:r>
            <a:r>
              <a:rPr lang="en-US" sz="2000" dirty="0">
                <a:latin typeface="+mn-lt"/>
                <a:cs typeface="Trebuchet MS"/>
                <a:hlinkClick r:id="rId3"/>
              </a:rPr>
              <a:t>a@ackl.io</a:t>
            </a:r>
            <a:r>
              <a:rPr lang="en-US" sz="2000" dirty="0">
                <a:latin typeface="+mn-lt"/>
                <a:cs typeface="Trebuchet MS"/>
              </a:rPr>
              <a:t> </a:t>
            </a:r>
          </a:p>
          <a:p>
            <a:r>
              <a:rPr lang="en-US" sz="2000" dirty="0">
                <a:latin typeface="+mn-lt"/>
                <a:cs typeface="Trebuchet MS"/>
              </a:rPr>
              <a:t>Pascal Thubert </a:t>
            </a:r>
            <a:r>
              <a:rPr lang="en-US" sz="2000" dirty="0">
                <a:latin typeface="+mn-lt"/>
                <a:cs typeface="Trebuchet MS"/>
                <a:hlinkClick r:id="rId4"/>
              </a:rPr>
              <a:t>pthubert@cisco.com</a:t>
            </a:r>
            <a:r>
              <a:rPr lang="en-US" sz="2000" dirty="0">
                <a:latin typeface="+mn-lt"/>
                <a:cs typeface="Trebuchet MS"/>
              </a:rPr>
              <a:t> </a:t>
            </a:r>
          </a:p>
          <a:p>
            <a:endParaRPr lang="en-US" sz="2000" dirty="0">
              <a:latin typeface="+mn-lt"/>
              <a:cs typeface="Trebuchet MS"/>
            </a:endParaRPr>
          </a:p>
          <a:p>
            <a:r>
              <a:rPr lang="en-US" sz="2000" dirty="0">
                <a:latin typeface="+mn-lt"/>
                <a:cs typeface="Trebuchet MS"/>
              </a:rPr>
              <a:t>AD: </a:t>
            </a:r>
            <a:r>
              <a:rPr lang="en-US" sz="2000" dirty="0">
                <a:cs typeface="Trebuchet MS"/>
              </a:rPr>
              <a:t>Eric Vyncke</a:t>
            </a:r>
            <a:endParaRPr lang="en-US" sz="2000" dirty="0">
              <a:latin typeface="+mn-lt"/>
              <a:cs typeface="Trebuchet MS"/>
            </a:endParaRPr>
          </a:p>
          <a:p>
            <a:r>
              <a:rPr lang="en-US" sz="2000" dirty="0">
                <a:latin typeface="+mn-lt"/>
                <a:cs typeface="Trebuchet MS"/>
              </a:rPr>
              <a:t>&lt;evyncke@cisco.com&gt;</a:t>
            </a:r>
          </a:p>
        </p:txBody>
      </p:sp>
      <p:sp>
        <p:nvSpPr>
          <p:cNvPr id="6" name="Titre 1"/>
          <p:cNvSpPr txBox="1">
            <a:spLocks/>
          </p:cNvSpPr>
          <p:nvPr/>
        </p:nvSpPr>
        <p:spPr>
          <a:xfrm>
            <a:off x="0" y="4154768"/>
            <a:ext cx="9144000" cy="900112"/>
          </a:xfrm>
          <a:prstGeom prst="rect">
            <a:avLst/>
          </a:prstGeom>
        </p:spPr>
        <p:txBody>
          <a:bodyPr vert="horz" lIns="91411" tIns="45707" rIns="91411" bIns="4570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endParaRPr lang="en-US" sz="2000" dirty="0">
              <a:latin typeface="Trebuchet MS"/>
              <a:cs typeface="Trebuchet MS"/>
            </a:endParaRPr>
          </a:p>
        </p:txBody>
      </p:sp>
      <p:sp>
        <p:nvSpPr>
          <p:cNvPr id="7" name="ZoneTexte 6"/>
          <p:cNvSpPr txBox="1"/>
          <p:nvPr/>
        </p:nvSpPr>
        <p:spPr>
          <a:xfrm>
            <a:off x="6787444" y="4684889"/>
            <a:ext cx="184666" cy="369332"/>
          </a:xfrm>
          <a:prstGeom prst="rect">
            <a:avLst/>
          </a:prstGeom>
          <a:noFill/>
        </p:spPr>
        <p:txBody>
          <a:bodyPr wrap="none" rtlCol="0">
            <a:spAutoFit/>
          </a:bodyPr>
          <a:lstStyle/>
          <a:p>
            <a:endParaRPr lang="en-US" dirty="0"/>
          </a:p>
        </p:txBody>
      </p:sp>
      <p:sp>
        <p:nvSpPr>
          <p:cNvPr id="8" name="ZoneTexte 1"/>
          <p:cNvSpPr txBox="1"/>
          <p:nvPr/>
        </p:nvSpPr>
        <p:spPr>
          <a:xfrm>
            <a:off x="2802442" y="4738501"/>
            <a:ext cx="3351367" cy="369332"/>
          </a:xfrm>
          <a:prstGeom prst="rect">
            <a:avLst/>
          </a:prstGeom>
          <a:noFill/>
        </p:spPr>
        <p:txBody>
          <a:bodyPr wrap="none" rtlCol="0">
            <a:spAutoFit/>
          </a:bodyPr>
          <a:lstStyle/>
          <a:p>
            <a:r>
              <a:rPr lang="en-US" dirty="0">
                <a:cs typeface="Trebuchet MS"/>
              </a:rPr>
              <a:t>IETF 110, Virtual, March 10</a:t>
            </a:r>
            <a:r>
              <a:rPr lang="en-US" baseline="30000" dirty="0">
                <a:cs typeface="Trebuchet MS"/>
              </a:rPr>
              <a:t>th</a:t>
            </a:r>
            <a:r>
              <a:rPr lang="en-US" dirty="0">
                <a:cs typeface="Trebuchet MS"/>
              </a:rPr>
              <a:t>, 2021</a:t>
            </a:r>
          </a:p>
        </p:txBody>
      </p:sp>
    </p:spTree>
    <p:extLst>
      <p:ext uri="{BB962C8B-B14F-4D97-AF65-F5344CB8AC3E}">
        <p14:creationId xmlns:p14="http://schemas.microsoft.com/office/powerpoint/2010/main" val="1029567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title"/>
          </p:nvPr>
        </p:nvSpPr>
        <p:spPr>
          <a:xfrm>
            <a:off x="1437093" y="2086"/>
            <a:ext cx="5819775" cy="400050"/>
          </a:xfrm>
          <a:noFill/>
        </p:spPr>
        <p:txBody>
          <a:bodyPr/>
          <a:lstStyle/>
          <a:p>
            <a:r>
              <a:rPr lang="en-US" altLang="en-US" dirty="0">
                <a:ea typeface="ＭＳ Ｐゴシック" panose="020B0600070205080204" pitchFamily="34" charset="-128"/>
              </a:rPr>
              <a:t>Note Well</a:t>
            </a:r>
          </a:p>
        </p:txBody>
      </p:sp>
      <p:sp>
        <p:nvSpPr>
          <p:cNvPr id="15363" name="Rectangle 6"/>
          <p:cNvSpPr>
            <a:spLocks noGrp="1" noChangeArrowheads="1"/>
          </p:cNvSpPr>
          <p:nvPr>
            <p:ph type="body" idx="1"/>
          </p:nvPr>
        </p:nvSpPr>
        <p:spPr>
          <a:xfrm>
            <a:off x="446314" y="446314"/>
            <a:ext cx="8211457" cy="4106875"/>
          </a:xfrm>
        </p:spPr>
        <p:txBody>
          <a:bodyPr/>
          <a:lstStyle/>
          <a:p>
            <a:pPr algn="ctr">
              <a:lnSpc>
                <a:spcPct val="100000"/>
              </a:lnSpc>
              <a:spcBef>
                <a:spcPts val="0"/>
              </a:spcBef>
            </a:pPr>
            <a:r>
              <a:rPr lang="en-US" sz="1050"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a:lnSpc>
                <a:spcPct val="100000"/>
              </a:lnSpc>
              <a:spcBef>
                <a:spcPts val="0"/>
              </a:spcBef>
            </a:pPr>
            <a:endParaRPr lang="en-US" sz="1050" dirty="0"/>
          </a:p>
          <a:p>
            <a:pPr>
              <a:lnSpc>
                <a:spcPct val="150000"/>
              </a:lnSpc>
              <a:spcBef>
                <a:spcPts val="0"/>
              </a:spcBef>
            </a:pPr>
            <a:r>
              <a:rPr lang="en-US" sz="1050" dirty="0"/>
              <a:t>As a reminder:</a:t>
            </a:r>
          </a:p>
          <a:p>
            <a:pPr>
              <a:lnSpc>
                <a:spcPct val="100000"/>
              </a:lnSpc>
              <a:spcBef>
                <a:spcPts val="0"/>
              </a:spcBef>
              <a:buFont typeface="Arial" panose="020B0604020202020204" pitchFamily="34" charset="0"/>
              <a:buChar char="•"/>
            </a:pPr>
            <a:r>
              <a:rPr lang="en-US" sz="1050" dirty="0"/>
              <a:t>By participating in the IETF, you agree to follow IETF processes and policies.</a:t>
            </a:r>
          </a:p>
          <a:p>
            <a:pPr>
              <a:lnSpc>
                <a:spcPct val="100000"/>
              </a:lnSpc>
              <a:spcBef>
                <a:spcPts val="0"/>
              </a:spcBef>
              <a:buFont typeface="Arial" panose="020B0604020202020204" pitchFamily="34" charset="0"/>
              <a:buChar char="•"/>
            </a:pPr>
            <a:r>
              <a:rPr lang="en-US" sz="1050" dirty="0"/>
              <a:t>If you are aware that any IETF contribution is covered by patents or patent applications that are owned or controlled by you or your sponsor, you must disclose that fact, or not participate in the discussion.</a:t>
            </a:r>
          </a:p>
          <a:p>
            <a:pPr>
              <a:lnSpc>
                <a:spcPct val="100000"/>
              </a:lnSpc>
              <a:spcBef>
                <a:spcPts val="0"/>
              </a:spcBef>
              <a:buFont typeface="Arial" panose="020B0604020202020204" pitchFamily="34" charset="0"/>
              <a:buChar char="•"/>
            </a:pPr>
            <a:r>
              <a:rPr lang="en-US" sz="1050" dirty="0"/>
              <a:t>As a participant in or attendee to any IETF activity you acknowledge that written, audio, video, and photographic records of meetings may be made public.</a:t>
            </a:r>
          </a:p>
          <a:p>
            <a:pPr>
              <a:lnSpc>
                <a:spcPct val="100000"/>
              </a:lnSpc>
              <a:spcBef>
                <a:spcPts val="0"/>
              </a:spcBef>
              <a:buFont typeface="Arial" panose="020B0604020202020204" pitchFamily="34" charset="0"/>
              <a:buChar char="•"/>
            </a:pPr>
            <a:r>
              <a:rPr lang="en-US" sz="1050" dirty="0"/>
              <a:t>Personal information that you provide to IETF will be handled in accordance with the IETF Privacy Statement.</a:t>
            </a:r>
          </a:p>
          <a:p>
            <a:pPr>
              <a:lnSpc>
                <a:spcPct val="100000"/>
              </a:lnSpc>
              <a:spcBef>
                <a:spcPts val="0"/>
              </a:spcBef>
              <a:buFont typeface="Arial" panose="020B0604020202020204" pitchFamily="34" charset="0"/>
              <a:buChar char="•"/>
            </a:pPr>
            <a:r>
              <a:rPr lang="en-US" sz="1050" dirty="0"/>
              <a:t>As a participant or attendee, you agree to work respectfully with other participants; please contact the </a:t>
            </a:r>
            <a:r>
              <a:rPr lang="en-US" sz="1050" dirty="0" err="1"/>
              <a:t>ombudsteam</a:t>
            </a:r>
            <a:r>
              <a:rPr lang="en-US" sz="1050" dirty="0"/>
              <a:t> (</a:t>
            </a:r>
            <a:r>
              <a:rPr lang="en-US" sz="1050" dirty="0">
                <a:hlinkClick r:id="rId3"/>
              </a:rPr>
              <a:t>https://www.ietf.org/contact/ombudsteam/</a:t>
            </a:r>
            <a:r>
              <a:rPr lang="en-US" sz="1050" dirty="0"/>
              <a:t>) if you have questions or concerns about this.</a:t>
            </a:r>
            <a:br>
              <a:rPr lang="en-US" sz="1050" dirty="0"/>
            </a:br>
            <a:endParaRPr lang="en-US" sz="1050" dirty="0"/>
          </a:p>
          <a:p>
            <a:pPr marL="0" indent="0">
              <a:spcBef>
                <a:spcPts val="0"/>
              </a:spcBef>
            </a:pPr>
            <a:r>
              <a:rPr lang="en-US" sz="1050" dirty="0"/>
              <a:t>Definitive information is in the documents listed below and other IETF BCPs. For advice, please talk to WG chairs or ADs:</a:t>
            </a:r>
          </a:p>
          <a:p>
            <a:pPr>
              <a:spcBef>
                <a:spcPts val="0"/>
              </a:spcBef>
            </a:pPr>
            <a:endParaRPr lang="en-US" sz="1050" dirty="0"/>
          </a:p>
          <a:p>
            <a:pPr>
              <a:spcBef>
                <a:spcPts val="0"/>
              </a:spcBef>
            </a:pPr>
            <a:r>
              <a:rPr lang="en-US" sz="1050" dirty="0"/>
              <a:t>			</a:t>
            </a:r>
            <a:r>
              <a:rPr lang="en-US" sz="1050" dirty="0">
                <a:hlinkClick r:id="rId4"/>
              </a:rPr>
              <a:t>BCP 9</a:t>
            </a:r>
            <a:r>
              <a:rPr lang="en-US" sz="1050" dirty="0"/>
              <a:t> (Internet Standards Process)</a:t>
            </a:r>
          </a:p>
          <a:p>
            <a:pPr>
              <a:lnSpc>
                <a:spcPct val="150000"/>
              </a:lnSpc>
              <a:spcBef>
                <a:spcPts val="0"/>
              </a:spcBef>
            </a:pPr>
            <a:r>
              <a:rPr lang="en-US" sz="1050" dirty="0"/>
              <a:t>			</a:t>
            </a:r>
            <a:r>
              <a:rPr lang="en-US" sz="1050" dirty="0">
                <a:hlinkClick r:id="rId5"/>
              </a:rPr>
              <a:t>BCP 25</a:t>
            </a:r>
            <a:r>
              <a:rPr lang="en-US" sz="1050" dirty="0"/>
              <a:t> (Working Group processes)</a:t>
            </a:r>
          </a:p>
          <a:p>
            <a:pPr>
              <a:lnSpc>
                <a:spcPct val="150000"/>
              </a:lnSpc>
              <a:spcBef>
                <a:spcPts val="0"/>
              </a:spcBef>
            </a:pPr>
            <a:r>
              <a:rPr lang="en-US" sz="1050" dirty="0"/>
              <a:t>			</a:t>
            </a:r>
            <a:r>
              <a:rPr lang="en-US" sz="1050" dirty="0">
                <a:hlinkClick r:id="rId5"/>
              </a:rPr>
              <a:t>BCP 25</a:t>
            </a:r>
            <a:r>
              <a:rPr lang="en-US" sz="1050" dirty="0"/>
              <a:t> (Anti-Harassment Procedures) </a:t>
            </a:r>
          </a:p>
          <a:p>
            <a:pPr>
              <a:lnSpc>
                <a:spcPct val="150000"/>
              </a:lnSpc>
              <a:spcBef>
                <a:spcPts val="0"/>
              </a:spcBef>
            </a:pPr>
            <a:r>
              <a:rPr lang="en-US" sz="1050" dirty="0"/>
              <a:t>			</a:t>
            </a:r>
            <a:r>
              <a:rPr lang="en-US" sz="1050" dirty="0">
                <a:hlinkClick r:id="rId6"/>
              </a:rPr>
              <a:t>BCP 54</a:t>
            </a:r>
            <a:r>
              <a:rPr lang="en-US" sz="1050" dirty="0"/>
              <a:t> (Code of Conduct)</a:t>
            </a:r>
          </a:p>
          <a:p>
            <a:pPr>
              <a:lnSpc>
                <a:spcPct val="150000"/>
              </a:lnSpc>
              <a:spcBef>
                <a:spcPts val="0"/>
              </a:spcBef>
            </a:pPr>
            <a:r>
              <a:rPr lang="en-US" sz="1050" dirty="0"/>
              <a:t>			</a:t>
            </a:r>
            <a:r>
              <a:rPr lang="en-US" sz="1050" dirty="0">
                <a:hlinkClick r:id="rId7"/>
              </a:rPr>
              <a:t>BCP 78</a:t>
            </a:r>
            <a:r>
              <a:rPr lang="en-US" sz="1050" dirty="0"/>
              <a:t> (Copyright)</a:t>
            </a:r>
          </a:p>
          <a:p>
            <a:pPr>
              <a:lnSpc>
                <a:spcPct val="150000"/>
              </a:lnSpc>
              <a:spcBef>
                <a:spcPts val="0"/>
              </a:spcBef>
            </a:pPr>
            <a:r>
              <a:rPr lang="en-US" sz="1050" dirty="0"/>
              <a:t>			</a:t>
            </a:r>
            <a:r>
              <a:rPr lang="en-US" sz="1050" dirty="0">
                <a:hlinkClick r:id="rId8"/>
              </a:rPr>
              <a:t>BCP 79</a:t>
            </a:r>
            <a:r>
              <a:rPr lang="en-US" sz="1050" dirty="0"/>
              <a:t> (Patents, Participation)                                                                                  </a:t>
            </a:r>
          </a:p>
          <a:p>
            <a:pPr>
              <a:lnSpc>
                <a:spcPct val="150000"/>
              </a:lnSpc>
              <a:spcBef>
                <a:spcPts val="0"/>
              </a:spcBef>
            </a:pPr>
            <a:r>
              <a:rPr lang="en-US" sz="1050" dirty="0"/>
              <a:t>			</a:t>
            </a:r>
            <a:r>
              <a:rPr lang="en-US" sz="1050" dirty="0">
                <a:hlinkClick r:id="rId9"/>
              </a:rPr>
              <a:t>https://www.ietf.org/privacy-policy/</a:t>
            </a:r>
            <a:r>
              <a:rPr lang="en-US" sz="1050" dirty="0"/>
              <a:t> (Privacy Policy)</a:t>
            </a:r>
          </a:p>
        </p:txBody>
      </p:sp>
    </p:spTree>
    <p:extLst>
      <p:ext uri="{BB962C8B-B14F-4D97-AF65-F5344CB8AC3E}">
        <p14:creationId xmlns:p14="http://schemas.microsoft.com/office/powerpoint/2010/main" val="137372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
          <p:cNvSpPr txBox="1">
            <a:spLocks noChangeArrowheads="1"/>
          </p:cNvSpPr>
          <p:nvPr/>
        </p:nvSpPr>
        <p:spPr bwMode="auto">
          <a:xfrm>
            <a:off x="7202569" y="4786312"/>
            <a:ext cx="1600200" cy="3571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67487" tIns="35093" rIns="67487" bIns="35093"/>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r" eaLnBrk="1" hangingPunct="1">
              <a:spcBef>
                <a:spcPct val="0"/>
              </a:spcBef>
              <a:buFontTx/>
              <a:buNone/>
            </a:pPr>
            <a:fld id="{1035BE04-0AC6-40AD-A4CA-6FC22B338A79}" type="slidenum">
              <a:rPr lang="en-US" altLang="en-US" sz="1050">
                <a:solidFill>
                  <a:srgbClr val="000000"/>
                </a:solidFill>
                <a:cs typeface="Droid Sans Fallback" charset="0"/>
              </a:rPr>
              <a:pPr algn="r" eaLnBrk="1" hangingPunct="1">
                <a:spcBef>
                  <a:spcPct val="0"/>
                </a:spcBef>
                <a:buFontTx/>
                <a:buNone/>
              </a:pPr>
              <a:t>3</a:t>
            </a:fld>
            <a:endParaRPr lang="en-US" altLang="en-US" sz="1050" dirty="0">
              <a:solidFill>
                <a:srgbClr val="000000"/>
              </a:solidFill>
              <a:cs typeface="Droid Sans Fallback" charset="0"/>
            </a:endParaRPr>
          </a:p>
        </p:txBody>
      </p:sp>
      <p:sp>
        <p:nvSpPr>
          <p:cNvPr id="9222" name="Text Box 5"/>
          <p:cNvSpPr txBox="1">
            <a:spLocks noChangeArrowheads="1"/>
          </p:cNvSpPr>
          <p:nvPr/>
        </p:nvSpPr>
        <p:spPr bwMode="auto">
          <a:xfrm>
            <a:off x="1360885" y="400050"/>
            <a:ext cx="6343650" cy="2857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68565" tIns="34283" rIns="68565" bIns="34283" anchor="ct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ctr" eaLnBrk="1" hangingPunct="1">
              <a:spcBef>
                <a:spcPct val="0"/>
              </a:spcBef>
              <a:buFontTx/>
              <a:buNone/>
            </a:pPr>
            <a:r>
              <a:rPr lang="en-US" altLang="en-US" sz="3000" dirty="0">
                <a:solidFill>
                  <a:srgbClr val="262626"/>
                </a:solidFill>
                <a:cs typeface="Droid Sans Fallback" charset="0"/>
              </a:rPr>
              <a:t>Reminder:</a:t>
            </a:r>
            <a:br>
              <a:rPr lang="en-US" altLang="en-US" sz="3000" dirty="0">
                <a:solidFill>
                  <a:srgbClr val="262626"/>
                </a:solidFill>
                <a:cs typeface="Droid Sans Fallback" charset="0"/>
              </a:rPr>
            </a:br>
            <a:br>
              <a:rPr lang="en-US" altLang="en-US" sz="3000" dirty="0">
                <a:solidFill>
                  <a:srgbClr val="262626"/>
                </a:solidFill>
                <a:cs typeface="Droid Sans Fallback" charset="0"/>
              </a:rPr>
            </a:br>
            <a:r>
              <a:rPr lang="en-US" altLang="en-US" sz="3000" dirty="0">
                <a:solidFill>
                  <a:srgbClr val="262626"/>
                </a:solidFill>
                <a:cs typeface="Droid Sans Fallback" charset="0"/>
              </a:rPr>
              <a:t>Minutes are taken *</a:t>
            </a:r>
            <a:br>
              <a:rPr lang="en-US" altLang="en-US" sz="3000" dirty="0">
                <a:solidFill>
                  <a:srgbClr val="262626"/>
                </a:solidFill>
                <a:cs typeface="Droid Sans Fallback" charset="0"/>
              </a:rPr>
            </a:br>
            <a:r>
              <a:rPr lang="en-US" altLang="en-US" sz="3000" dirty="0">
                <a:solidFill>
                  <a:srgbClr val="262626"/>
                </a:solidFill>
                <a:cs typeface="Droid Sans Fallback" charset="0"/>
              </a:rPr>
              <a:t>This meeting is recorded ** </a:t>
            </a:r>
            <a:br>
              <a:rPr lang="en-US" altLang="en-US" sz="3000" dirty="0">
                <a:solidFill>
                  <a:srgbClr val="262626"/>
                </a:solidFill>
                <a:cs typeface="Droid Sans Fallback" charset="0"/>
              </a:rPr>
            </a:br>
            <a:r>
              <a:rPr lang="en-US" altLang="en-US" sz="3000" dirty="0">
                <a:solidFill>
                  <a:srgbClr val="262626"/>
                </a:solidFill>
                <a:cs typeface="Droid Sans Fallback" charset="0"/>
              </a:rPr>
              <a:t>Presence is logged ***</a:t>
            </a:r>
          </a:p>
        </p:txBody>
      </p:sp>
      <p:sp>
        <p:nvSpPr>
          <p:cNvPr id="9223" name="Rectangle 6"/>
          <p:cNvSpPr>
            <a:spLocks noChangeArrowheads="1"/>
          </p:cNvSpPr>
          <p:nvPr/>
        </p:nvSpPr>
        <p:spPr bwMode="auto">
          <a:xfrm>
            <a:off x="166943" y="3813572"/>
            <a:ext cx="8832878" cy="71720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square" lIns="67487" tIns="35093" rIns="67487" bIns="35093">
            <a:spAutoFit/>
          </a:bodyP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spcBef>
                <a:spcPct val="0"/>
              </a:spcBef>
              <a:buNone/>
            </a:pPr>
            <a:r>
              <a:rPr lang="en-US" altLang="en-US" sz="1400" dirty="0">
                <a:solidFill>
                  <a:srgbClr val="000000"/>
                </a:solidFill>
                <a:cs typeface="Droid Sans Fallback" charset="0"/>
              </a:rPr>
              <a:t>* 	All: Please contribute online to the minutes at: </a:t>
            </a:r>
            <a:r>
              <a:rPr lang="en-US" altLang="en-US" sz="1400" dirty="0">
                <a:solidFill>
                  <a:srgbClr val="000000"/>
                </a:solidFill>
                <a:cs typeface="Droid Sans Fallback" charset="0"/>
                <a:hlinkClick r:id="rId3"/>
              </a:rPr>
              <a:t>https://codimd.ietf.org/notes-ietf-110-lpwan</a:t>
            </a:r>
            <a:endParaRPr lang="en-US" altLang="en-US" sz="1400" dirty="0">
              <a:solidFill>
                <a:srgbClr val="000000"/>
              </a:solidFill>
              <a:cs typeface="Droid Sans Fallback" charset="0"/>
            </a:endParaRPr>
          </a:p>
          <a:p>
            <a:pPr>
              <a:spcBef>
                <a:spcPct val="0"/>
              </a:spcBef>
              <a:buNone/>
            </a:pPr>
            <a:r>
              <a:rPr lang="en-US" altLang="en-US" sz="1400" dirty="0">
                <a:solidFill>
                  <a:srgbClr val="000000"/>
                </a:solidFill>
                <a:cs typeface="Droid Sans Fallback" charset="0"/>
              </a:rPr>
              <a:t>**   	Recordings and Minutes are public and may be subject to discovery in the event of litigation</a:t>
            </a:r>
          </a:p>
          <a:p>
            <a:pPr>
              <a:spcBef>
                <a:spcPct val="0"/>
              </a:spcBef>
              <a:buNone/>
            </a:pPr>
            <a:r>
              <a:rPr lang="en-US" altLang="en-US" sz="1400" dirty="0">
                <a:solidFill>
                  <a:srgbClr val="000000"/>
                </a:solidFill>
                <a:cs typeface="Droid Sans Fallback" charset="0"/>
              </a:rPr>
              <a:t>***	Based on </a:t>
            </a:r>
            <a:r>
              <a:rPr lang="en-US" altLang="en-US" sz="1400" dirty="0" err="1">
                <a:solidFill>
                  <a:srgbClr val="000000"/>
                </a:solidFill>
                <a:cs typeface="Droid Sans Fallback" charset="0"/>
              </a:rPr>
              <a:t>Meetecho</a:t>
            </a:r>
            <a:r>
              <a:rPr lang="en-US" altLang="en-US" sz="1400" dirty="0">
                <a:solidFill>
                  <a:srgbClr val="000000"/>
                </a:solidFill>
                <a:cs typeface="Droid Sans Fallback" charset="0"/>
              </a:rPr>
              <a:t> Attendance Record. You can log once and only once to each session. </a:t>
            </a:r>
          </a:p>
        </p:txBody>
      </p:sp>
    </p:spTree>
    <p:extLst>
      <p:ext uri="{BB962C8B-B14F-4D97-AF65-F5344CB8AC3E}">
        <p14:creationId xmlns:p14="http://schemas.microsoft.com/office/powerpoint/2010/main" val="4003898377"/>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dirty="0"/>
              <a:t>Minute takers, jabber scribes</a:t>
            </a:r>
          </a:p>
        </p:txBody>
      </p:sp>
      <p:sp>
        <p:nvSpPr>
          <p:cNvPr id="3" name="Espace réservé du contenu 2"/>
          <p:cNvSpPr>
            <a:spLocks noGrp="1"/>
          </p:cNvSpPr>
          <p:nvPr>
            <p:ph idx="1"/>
          </p:nvPr>
        </p:nvSpPr>
        <p:spPr/>
        <p:txBody>
          <a:bodyPr>
            <a:normAutofit fontScale="55000" lnSpcReduction="20000"/>
          </a:bodyPr>
          <a:lstStyle/>
          <a:p>
            <a:r>
              <a:rPr lang="en-US" dirty="0"/>
              <a:t>Minutes</a:t>
            </a:r>
          </a:p>
          <a:p>
            <a:pPr lvl="1"/>
            <a:r>
              <a:rPr lang="en-US" dirty="0" err="1"/>
              <a:t>CodiMD</a:t>
            </a:r>
            <a:r>
              <a:rPr lang="en-US" dirty="0"/>
              <a:t>: </a:t>
            </a:r>
            <a:r>
              <a:rPr lang="en-US" altLang="en-US" dirty="0">
                <a:solidFill>
                  <a:srgbClr val="000000"/>
                </a:solidFill>
                <a:cs typeface="Droid Sans Fallback" charset="0"/>
                <a:hlinkClick r:id="rId2"/>
              </a:rPr>
              <a:t>https://codimd.ietf.org/notes-ietf-110-lpwan</a:t>
            </a:r>
            <a:endParaRPr lang="en-US" altLang="en-US" dirty="0">
              <a:solidFill>
                <a:srgbClr val="000000"/>
              </a:solidFill>
              <a:cs typeface="Droid Sans Fallback" charset="0"/>
            </a:endParaRPr>
          </a:p>
          <a:p>
            <a:pPr lvl="1"/>
            <a:r>
              <a:rPr lang="en-US" dirty="0"/>
              <a:t>Minute takers volunteers?</a:t>
            </a:r>
          </a:p>
          <a:p>
            <a:pPr lvl="1"/>
            <a:endParaRPr lang="en-US" dirty="0"/>
          </a:p>
          <a:p>
            <a:r>
              <a:rPr lang="en-US" dirty="0"/>
              <a:t>Remote participation</a:t>
            </a:r>
          </a:p>
          <a:p>
            <a:pPr lvl="1"/>
            <a:r>
              <a:rPr lang="en-US" dirty="0" err="1"/>
              <a:t>Meetecho</a:t>
            </a:r>
            <a:r>
              <a:rPr lang="en-US" dirty="0"/>
              <a:t>: </a:t>
            </a:r>
            <a:r>
              <a:rPr lang="en-US" dirty="0">
                <a:hlinkClick r:id="rId3"/>
              </a:rPr>
              <a:t>https://meetings.conf.meetecho.com/ietf110/?group=lpwan&amp;short=&amp;item=1</a:t>
            </a:r>
            <a:endParaRPr lang="en-US" dirty="0"/>
          </a:p>
          <a:p>
            <a:pPr lvl="1"/>
            <a:r>
              <a:rPr lang="en-US" dirty="0"/>
              <a:t>Jabber: </a:t>
            </a:r>
            <a:r>
              <a:rPr lang="en-US" dirty="0">
                <a:hlinkClick r:id="rId4"/>
              </a:rPr>
              <a:t>lpwan@jabber.ietf.org</a:t>
            </a:r>
            <a:endParaRPr lang="en-US" dirty="0"/>
          </a:p>
          <a:p>
            <a:pPr lvl="2"/>
            <a:r>
              <a:rPr lang="en-US" dirty="0"/>
              <a:t>Jabber scribe volunteers?</a:t>
            </a:r>
          </a:p>
          <a:p>
            <a:pPr lvl="2"/>
            <a:endParaRPr lang="en-US" dirty="0"/>
          </a:p>
          <a:p>
            <a:r>
              <a:rPr lang="en-US" dirty="0"/>
              <a:t>Mailing list: </a:t>
            </a:r>
            <a:r>
              <a:rPr lang="en-US" dirty="0">
                <a:hlinkClick r:id="rId5"/>
              </a:rPr>
              <a:t>lp-wan@ietf.org</a:t>
            </a:r>
            <a:endParaRPr lang="en-US" dirty="0"/>
          </a:p>
          <a:p>
            <a:pPr lvl="1"/>
            <a:r>
              <a:rPr lang="en-US" dirty="0"/>
              <a:t>To subscribe: </a:t>
            </a:r>
            <a:r>
              <a:rPr lang="en-US" dirty="0">
                <a:hlinkClick r:id="rId6"/>
              </a:rPr>
              <a:t>https://www.ietf.org/mailman/listinfo/lp-wan</a:t>
            </a:r>
            <a:endParaRPr lang="en-US" dirty="0"/>
          </a:p>
          <a:p>
            <a:pPr lvl="2"/>
            <a:endParaRPr lang="en-US" dirty="0"/>
          </a:p>
          <a:p>
            <a:r>
              <a:rPr lang="en-US" dirty="0"/>
              <a:t>Meeting materials: </a:t>
            </a:r>
            <a:r>
              <a:rPr lang="en-US" dirty="0">
                <a:hlinkClick r:id="rId7"/>
              </a:rPr>
              <a:t>https://datatracker.ietf.org/meeting/110/session/lpwan</a:t>
            </a:r>
            <a:r>
              <a:rPr lang="en-US" dirty="0"/>
              <a:t> </a:t>
            </a:r>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4</a:t>
            </a:fld>
            <a:endParaRPr lang="fr-FR"/>
          </a:p>
        </p:txBody>
      </p:sp>
    </p:spTree>
    <p:extLst>
      <p:ext uri="{BB962C8B-B14F-4D97-AF65-F5344CB8AC3E}">
        <p14:creationId xmlns:p14="http://schemas.microsoft.com/office/powerpoint/2010/main" val="39856660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rmAutofit fontScale="90000"/>
          </a:bodyPr>
          <a:lstStyle/>
          <a:p>
            <a:r>
              <a:rPr lang="en-US" dirty="0"/>
              <a:t>Agenda bashing</a:t>
            </a:r>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5</a:t>
            </a:fld>
            <a:endParaRPr lang="fr-FR"/>
          </a:p>
        </p:txBody>
      </p:sp>
      <p:graphicFrame>
        <p:nvGraphicFramePr>
          <p:cNvPr id="5" name="Table 4"/>
          <p:cNvGraphicFramePr>
            <a:graphicFrameLocks noGrp="1"/>
          </p:cNvGraphicFramePr>
          <p:nvPr>
            <p:extLst>
              <p:ext uri="{D42A27DB-BD31-4B8C-83A1-F6EECF244321}">
                <p14:modId xmlns:p14="http://schemas.microsoft.com/office/powerpoint/2010/main" val="3173823963"/>
              </p:ext>
            </p:extLst>
          </p:nvPr>
        </p:nvGraphicFramePr>
        <p:xfrm>
          <a:off x="820653" y="1047512"/>
          <a:ext cx="7948773" cy="3442364"/>
        </p:xfrm>
        <a:graphic>
          <a:graphicData uri="http://schemas.openxmlformats.org/drawingml/2006/table">
            <a:tbl>
              <a:tblPr firstRow="1" bandRow="1">
                <a:tableStyleId>{5C22544A-7EE6-4342-B048-85BDC9FD1C3A}</a:tableStyleId>
              </a:tblPr>
              <a:tblGrid>
                <a:gridCol w="827382">
                  <a:extLst>
                    <a:ext uri="{9D8B030D-6E8A-4147-A177-3AD203B41FA5}">
                      <a16:colId xmlns:a16="http://schemas.microsoft.com/office/drawing/2014/main" val="1188353627"/>
                    </a:ext>
                  </a:extLst>
                </a:gridCol>
                <a:gridCol w="6304021">
                  <a:extLst>
                    <a:ext uri="{9D8B030D-6E8A-4147-A177-3AD203B41FA5}">
                      <a16:colId xmlns:a16="http://schemas.microsoft.com/office/drawing/2014/main" val="2384022481"/>
                    </a:ext>
                  </a:extLst>
                </a:gridCol>
                <a:gridCol w="817370">
                  <a:extLst>
                    <a:ext uri="{9D8B030D-6E8A-4147-A177-3AD203B41FA5}">
                      <a16:colId xmlns:a16="http://schemas.microsoft.com/office/drawing/2014/main" val="4011079028"/>
                    </a:ext>
                  </a:extLst>
                </a:gridCol>
              </a:tblGrid>
              <a:tr h="1030165">
                <a:tc>
                  <a:txBody>
                    <a:bodyPr/>
                    <a:lstStyle/>
                    <a:p>
                      <a:r>
                        <a:rPr lang="en-US" sz="1400" b="0" dirty="0">
                          <a:solidFill>
                            <a:schemeClr val="tx1"/>
                          </a:solidFill>
                        </a:rPr>
                        <a:t>15:30</a:t>
                      </a:r>
                    </a:p>
                    <a:p>
                      <a:r>
                        <a:rPr lang="en-US" sz="1400" b="0" dirty="0">
                          <a:solidFill>
                            <a:schemeClr val="tx1"/>
                          </a:solidFill>
                        </a:rPr>
                        <a:t>(UTC)</a:t>
                      </a:r>
                    </a:p>
                  </a:txBody>
                  <a:tcPr>
                    <a:solidFill>
                      <a:schemeClr val="bg1"/>
                    </a:solidFill>
                  </a:tcPr>
                </a:tc>
                <a:tc>
                  <a:txBody>
                    <a:bodyPr/>
                    <a:lstStyle/>
                    <a:p>
                      <a:pPr marL="0" indent="0">
                        <a:spcBef>
                          <a:spcPts val="600"/>
                        </a:spcBef>
                        <a:buClr>
                          <a:srgbClr val="000000"/>
                        </a:buClr>
                        <a:buNone/>
                      </a:pPr>
                      <a:r>
                        <a:rPr lang="en-US" sz="1400" b="0" dirty="0">
                          <a:solidFill>
                            <a:schemeClr val="tx1"/>
                          </a:solidFill>
                        </a:rPr>
                        <a:t>Opening, agenda bashing </a:t>
                      </a:r>
                      <a:r>
                        <a:rPr lang="en-US" altLang="en-US" sz="1400" b="0" dirty="0">
                          <a:solidFill>
                            <a:schemeClr val="tx1"/>
                          </a:solidFill>
                          <a:cs typeface="Droid Sans Fallback" charset="0"/>
                        </a:rPr>
                        <a:t>(Chairs) 		</a:t>
                      </a:r>
                    </a:p>
                    <a:p>
                      <a:pPr marL="228600" indent="-228600">
                        <a:spcBef>
                          <a:spcPts val="0"/>
                        </a:spcBef>
                        <a:buClr>
                          <a:srgbClr val="000000"/>
                        </a:buClr>
                        <a:buFont typeface="Arial" panose="020B0604020202020204" pitchFamily="34" charset="0"/>
                        <a:buChar char="•"/>
                      </a:pPr>
                      <a:r>
                        <a:rPr lang="en-US" altLang="en-US" sz="1400" b="0" dirty="0">
                          <a:solidFill>
                            <a:schemeClr val="tx1"/>
                          </a:solidFill>
                          <a:cs typeface="Droid Sans Fallback" charset="0"/>
                        </a:rPr>
                        <a:t>Note-Well, Scribes,  Agenda Bashing</a:t>
                      </a:r>
                    </a:p>
                    <a:p>
                      <a:pPr marL="228600" indent="-228600">
                        <a:spcBef>
                          <a:spcPts val="0"/>
                        </a:spcBef>
                        <a:buClr>
                          <a:srgbClr val="000000"/>
                        </a:buClr>
                        <a:buFont typeface="Arial" panose="020B0604020202020204" pitchFamily="34" charset="0"/>
                        <a:buChar char="•"/>
                      </a:pPr>
                      <a:r>
                        <a:rPr lang="en-US" sz="1400" b="0" dirty="0">
                          <a:solidFill>
                            <a:schemeClr val="tx1"/>
                          </a:solidFill>
                        </a:rPr>
                        <a:t>Status of drafts </a:t>
                      </a:r>
                    </a:p>
                    <a:p>
                      <a:pPr marL="228600" indent="-228600">
                        <a:spcBef>
                          <a:spcPts val="0"/>
                        </a:spcBef>
                        <a:buClr>
                          <a:srgbClr val="000000"/>
                        </a:buClr>
                        <a:buFont typeface="Arial" panose="020B0604020202020204" pitchFamily="34" charset="0"/>
                        <a:buChar char="•"/>
                      </a:pPr>
                      <a:r>
                        <a:rPr lang="en-US" sz="1400" b="0" dirty="0">
                          <a:solidFill>
                            <a:schemeClr val="tx1"/>
                          </a:solidFill>
                        </a:rPr>
                        <a:t>Presenters: The Chairs</a:t>
                      </a:r>
                    </a:p>
                  </a:txBody>
                  <a:tcPr>
                    <a:solidFill>
                      <a:schemeClr val="bg1"/>
                    </a:solidFill>
                  </a:tcPr>
                </a:tc>
                <a:tc>
                  <a:txBody>
                    <a:bodyPr/>
                    <a:lstStyle/>
                    <a:p>
                      <a:r>
                        <a:rPr lang="en-US" sz="1400" b="0" dirty="0">
                          <a:solidFill>
                            <a:schemeClr val="tx1"/>
                          </a:solidFill>
                        </a:rPr>
                        <a:t> 5mn</a:t>
                      </a:r>
                    </a:p>
                  </a:txBody>
                  <a:tcPr>
                    <a:solidFill>
                      <a:schemeClr val="bg1"/>
                    </a:solidFill>
                  </a:tcPr>
                </a:tc>
                <a:extLst>
                  <a:ext uri="{0D108BD9-81ED-4DB2-BD59-A6C34878D82A}">
                    <a16:rowId xmlns:a16="http://schemas.microsoft.com/office/drawing/2014/main" val="430590605"/>
                  </a:ext>
                </a:extLst>
              </a:tr>
              <a:tr h="871833">
                <a:tc>
                  <a:txBody>
                    <a:bodyPr/>
                    <a:lstStyle/>
                    <a:p>
                      <a:r>
                        <a:rPr lang="en-US" sz="1400" b="0" dirty="0">
                          <a:solidFill>
                            <a:schemeClr val="tx1"/>
                          </a:solidFill>
                        </a:rPr>
                        <a:t>15:35</a:t>
                      </a:r>
                    </a:p>
                  </a:txBody>
                  <a:tcPr>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kumimoji="0" lang="en-US" altLang="en-US" sz="1400" b="0" i="0" u="none" strike="noStrike" kern="1200" cap="none" spc="0" normalizeH="0" baseline="0" noProof="0" dirty="0">
                          <a:ln>
                            <a:noFill/>
                          </a:ln>
                          <a:solidFill>
                            <a:schemeClr val="tx1"/>
                          </a:solidFill>
                          <a:effectLst/>
                          <a:uLnTx/>
                          <a:uFillTx/>
                          <a:latin typeface="+mn-lt"/>
                          <a:ea typeface="+mn-ea"/>
                          <a:cs typeface="Droid Sans Fallback" charset="0"/>
                        </a:rPr>
                        <a:t>LPWAN Architecture and general newcomer presentation</a:t>
                      </a: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altLang="en-US" sz="1400" b="0" i="0" u="none" strike="noStrike" kern="1200" cap="none" spc="0" normalizeH="0" baseline="0" noProof="0" dirty="0">
                          <a:ln>
                            <a:noFill/>
                          </a:ln>
                          <a:solidFill>
                            <a:schemeClr val="tx1"/>
                          </a:solidFill>
                          <a:effectLst/>
                          <a:uLnTx/>
                          <a:uFillTx/>
                          <a:latin typeface="+mn-lt"/>
                          <a:ea typeface="+mn-ea"/>
                          <a:cs typeface="Droid Sans Fallback" charset="0"/>
                        </a:rPr>
                        <a:t>Presenter: </a:t>
                      </a:r>
                      <a:r>
                        <a:rPr lang="en-US" sz="1400" dirty="0"/>
                        <a:t>Alexander Pelov</a:t>
                      </a:r>
                      <a:endParaRPr kumimoji="0" lang="en-US" altLang="en-US" sz="1400" b="0" i="0" u="none" strike="noStrike" kern="1200" cap="none" spc="0" normalizeH="0" baseline="0" noProof="0" dirty="0">
                        <a:ln>
                          <a:noFill/>
                        </a:ln>
                        <a:solidFill>
                          <a:schemeClr val="tx1"/>
                        </a:solidFill>
                        <a:effectLst/>
                        <a:uLnTx/>
                        <a:uFillTx/>
                        <a:latin typeface="+mn-lt"/>
                        <a:ea typeface="+mn-ea"/>
                        <a:cs typeface="Droid Sans Fallback" charset="0"/>
                      </a:endParaRP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400" b="0" i="0" u="none" strike="noStrike" kern="1200" cap="none" spc="0" normalizeH="0" baseline="0" noProof="0" dirty="0">
                          <a:ln>
                            <a:noFill/>
                          </a:ln>
                          <a:solidFill>
                            <a:schemeClr val="tx1"/>
                          </a:solidFill>
                          <a:effectLst/>
                          <a:uLnTx/>
                          <a:uFillTx/>
                          <a:latin typeface="+mn-lt"/>
                          <a:ea typeface="+mn-ea"/>
                          <a:cs typeface="Droid Sans Fallback" charset="0"/>
                        </a:rPr>
                        <a:t>Associated drafts: draft-</a:t>
                      </a:r>
                      <a:r>
                        <a:rPr kumimoji="0" lang="en-US" sz="1400" b="0" i="0" u="none" strike="noStrike" kern="1200" cap="none" spc="0" normalizeH="0" baseline="0" noProof="0" dirty="0" err="1">
                          <a:ln>
                            <a:noFill/>
                          </a:ln>
                          <a:solidFill>
                            <a:schemeClr val="tx1"/>
                          </a:solidFill>
                          <a:effectLst/>
                          <a:uLnTx/>
                          <a:uFillTx/>
                          <a:latin typeface="+mn-lt"/>
                          <a:ea typeface="+mn-ea"/>
                          <a:cs typeface="Droid Sans Fallback" charset="0"/>
                        </a:rPr>
                        <a:t>pelov</a:t>
                      </a:r>
                      <a:r>
                        <a:rPr kumimoji="0" lang="en-US" sz="1400" b="0" i="0" u="none" strike="noStrike" kern="1200" cap="none" spc="0" normalizeH="0" baseline="0" noProof="0" dirty="0">
                          <a:ln>
                            <a:noFill/>
                          </a:ln>
                          <a:solidFill>
                            <a:schemeClr val="tx1"/>
                          </a:solidFill>
                          <a:effectLst/>
                          <a:uLnTx/>
                          <a:uFillTx/>
                          <a:latin typeface="+mn-lt"/>
                          <a:ea typeface="+mn-ea"/>
                          <a:cs typeface="Droid Sans Fallback" charset="0"/>
                        </a:rPr>
                        <a:t>-</a:t>
                      </a:r>
                      <a:r>
                        <a:rPr kumimoji="0" lang="en-US" sz="1400" b="0" i="0" u="none" strike="noStrike" kern="1200" cap="none" spc="0" normalizeH="0" baseline="0" noProof="0" dirty="0" err="1">
                          <a:ln>
                            <a:noFill/>
                          </a:ln>
                          <a:solidFill>
                            <a:schemeClr val="tx1"/>
                          </a:solidFill>
                          <a:effectLst/>
                          <a:uLnTx/>
                          <a:uFillTx/>
                          <a:latin typeface="+mn-lt"/>
                          <a:ea typeface="+mn-ea"/>
                          <a:cs typeface="Droid Sans Fallback" charset="0"/>
                        </a:rPr>
                        <a:t>lpwan</a:t>
                      </a:r>
                      <a:r>
                        <a:rPr kumimoji="0" lang="en-US" sz="1400" b="0" i="0" u="none" strike="noStrike" kern="1200" cap="none" spc="0" normalizeH="0" baseline="0" noProof="0" dirty="0">
                          <a:ln>
                            <a:noFill/>
                          </a:ln>
                          <a:solidFill>
                            <a:schemeClr val="tx1"/>
                          </a:solidFill>
                          <a:effectLst/>
                          <a:uLnTx/>
                          <a:uFillTx/>
                          <a:latin typeface="+mn-lt"/>
                          <a:ea typeface="+mn-ea"/>
                          <a:cs typeface="Droid Sans Fallback" charset="0"/>
                        </a:rPr>
                        <a:t>-architecture</a:t>
                      </a:r>
                      <a:endParaRPr lang="en-US" sz="1400" b="0" dirty="0">
                        <a:solidFill>
                          <a:schemeClr val="tx1"/>
                        </a:solidFill>
                      </a:endParaRPr>
                    </a:p>
                  </a:txBody>
                  <a:tcPr>
                    <a:solidFill>
                      <a:schemeClr val="bg1"/>
                    </a:solidFill>
                  </a:tcPr>
                </a:tc>
                <a:tc>
                  <a:txBody>
                    <a:bodyPr/>
                    <a:lstStyle/>
                    <a:p>
                      <a:r>
                        <a:rPr lang="en-US" sz="1400" b="0" dirty="0">
                          <a:solidFill>
                            <a:schemeClr val="tx1"/>
                          </a:solidFill>
                        </a:rPr>
                        <a:t>15mn</a:t>
                      </a:r>
                    </a:p>
                  </a:txBody>
                  <a:tcPr>
                    <a:solidFill>
                      <a:schemeClr val="bg1"/>
                    </a:solidFill>
                  </a:tcPr>
                </a:tc>
                <a:extLst>
                  <a:ext uri="{0D108BD9-81ED-4DB2-BD59-A6C34878D82A}">
                    <a16:rowId xmlns:a16="http://schemas.microsoft.com/office/drawing/2014/main" val="10001"/>
                  </a:ext>
                </a:extLst>
              </a:tr>
              <a:tr h="808846">
                <a:tc>
                  <a:txBody>
                    <a:bodyPr/>
                    <a:lstStyle/>
                    <a:p>
                      <a:r>
                        <a:rPr lang="en-US" sz="1400" b="0" dirty="0">
                          <a:solidFill>
                            <a:schemeClr val="tx1"/>
                          </a:solidFill>
                        </a:rPr>
                        <a:t>15:50</a:t>
                      </a:r>
                    </a:p>
                  </a:txBody>
                  <a:tcPr>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kumimoji="0" lang="en-US" altLang="en-US" sz="1400" b="0" i="0" u="none" strike="noStrike" kern="1200" cap="none" spc="0" normalizeH="0" baseline="0" noProof="0" dirty="0">
                          <a:ln>
                            <a:noFill/>
                          </a:ln>
                          <a:solidFill>
                            <a:prstClr val="black"/>
                          </a:solidFill>
                          <a:effectLst/>
                          <a:uLnTx/>
                          <a:uFillTx/>
                          <a:latin typeface="+mn-lt"/>
                          <a:ea typeface="+mn-ea"/>
                          <a:cs typeface="Droid Sans Fallback" charset="0"/>
                        </a:rPr>
                        <a:t>Yang Data Model for SCHC	</a:t>
                      </a: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US" sz="1400" dirty="0"/>
                        <a:t>Presenter: </a:t>
                      </a:r>
                      <a:r>
                        <a:rPr kumimoji="0" lang="en-US" altLang="en-US" sz="1400" b="0" i="0" u="none" strike="noStrike" kern="1200" cap="none" spc="0" normalizeH="0" baseline="0" noProof="0" dirty="0">
                          <a:ln>
                            <a:noFill/>
                          </a:ln>
                          <a:solidFill>
                            <a:prstClr val="black"/>
                          </a:solidFill>
                          <a:effectLst/>
                          <a:uLnTx/>
                          <a:uFillTx/>
                          <a:latin typeface="+mn-lt"/>
                          <a:ea typeface="+mn-ea"/>
                          <a:cs typeface="Droid Sans Fallback" charset="0"/>
                        </a:rPr>
                        <a:t>L</a:t>
                      </a:r>
                      <a:r>
                        <a:rPr kumimoji="0" lang="fr-FR" altLang="en-US" sz="1400" b="0" i="0" u="none" strike="noStrike" kern="1200" cap="none" spc="0" normalizeH="0" baseline="0" noProof="0" dirty="0" err="1">
                          <a:ln>
                            <a:noFill/>
                          </a:ln>
                          <a:solidFill>
                            <a:prstClr val="black"/>
                          </a:solidFill>
                          <a:effectLst/>
                          <a:uLnTx/>
                          <a:uFillTx/>
                          <a:latin typeface="+mn-lt"/>
                          <a:ea typeface="+mn-ea"/>
                          <a:cs typeface="Droid Sans Fallback" charset="0"/>
                        </a:rPr>
                        <a:t>aurent</a:t>
                      </a:r>
                      <a:r>
                        <a:rPr kumimoji="0" lang="fr-FR" altLang="en-US" sz="1400" b="0" i="0" u="none" strike="noStrike" kern="1200" cap="none" spc="0" normalizeH="0" baseline="0" noProof="0" dirty="0">
                          <a:ln>
                            <a:noFill/>
                          </a:ln>
                          <a:solidFill>
                            <a:prstClr val="black"/>
                          </a:solidFill>
                          <a:effectLst/>
                          <a:uLnTx/>
                          <a:uFillTx/>
                          <a:latin typeface="+mn-lt"/>
                          <a:ea typeface="+mn-ea"/>
                          <a:cs typeface="Droid Sans Fallback" charset="0"/>
                        </a:rPr>
                        <a:t> </a:t>
                      </a:r>
                      <a:r>
                        <a:rPr kumimoji="0" lang="fr-FR" altLang="en-US" sz="1400" b="0" i="0" u="none" strike="noStrike" kern="1200" cap="none" spc="0" normalizeH="0" baseline="0" noProof="0" dirty="0" err="1">
                          <a:ln>
                            <a:noFill/>
                          </a:ln>
                          <a:solidFill>
                            <a:prstClr val="black"/>
                          </a:solidFill>
                          <a:effectLst/>
                          <a:uLnTx/>
                          <a:uFillTx/>
                          <a:latin typeface="+mn-lt"/>
                          <a:ea typeface="+mn-ea"/>
                          <a:cs typeface="Droid Sans Fallback" charset="0"/>
                        </a:rPr>
                        <a:t>Toutain</a:t>
                      </a:r>
                      <a:endParaRPr kumimoji="0" lang="en-US" altLang="en-US" sz="1400" b="0" i="0" u="none" strike="noStrike" kern="1200" cap="none" spc="0" normalizeH="0" baseline="0" noProof="0" dirty="0">
                        <a:ln>
                          <a:noFill/>
                        </a:ln>
                        <a:solidFill>
                          <a:prstClr val="black"/>
                        </a:solidFill>
                        <a:effectLst/>
                        <a:uLnTx/>
                        <a:uFillTx/>
                        <a:latin typeface="+mn-lt"/>
                        <a:ea typeface="+mn-ea"/>
                        <a:cs typeface="Droid Sans Fallback" charset="0"/>
                      </a:endParaRP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mn-lt"/>
                          <a:ea typeface="+mn-ea"/>
                          <a:cs typeface="+mn-cs"/>
                        </a:rPr>
                        <a:t>Associated drafts: draft-</a:t>
                      </a:r>
                      <a:r>
                        <a:rPr kumimoji="0" lang="en-US" sz="1400" b="0" i="0" u="none" strike="noStrike" kern="1200" cap="none" spc="0" normalizeH="0" baseline="0" noProof="0" dirty="0" err="1">
                          <a:ln>
                            <a:noFill/>
                          </a:ln>
                          <a:solidFill>
                            <a:prstClr val="black"/>
                          </a:solidFill>
                          <a:effectLst/>
                          <a:uLnTx/>
                          <a:uFillTx/>
                          <a:latin typeface="+mn-lt"/>
                          <a:ea typeface="+mn-ea"/>
                          <a:cs typeface="+mn-cs"/>
                        </a:rPr>
                        <a:t>ietf</a:t>
                      </a:r>
                      <a:r>
                        <a:rPr kumimoji="0" lang="en-US" sz="1400" b="0" i="0" u="none" strike="noStrike" kern="1200" cap="none" spc="0" normalizeH="0" baseline="0" noProof="0" dirty="0">
                          <a:ln>
                            <a:noFill/>
                          </a:ln>
                          <a:solidFill>
                            <a:prstClr val="black"/>
                          </a:solidFill>
                          <a:effectLst/>
                          <a:uLnTx/>
                          <a:uFillTx/>
                          <a:latin typeface="+mn-lt"/>
                          <a:ea typeface="+mn-ea"/>
                          <a:cs typeface="+mn-cs"/>
                        </a:rPr>
                        <a:t>-</a:t>
                      </a:r>
                      <a:r>
                        <a:rPr kumimoji="0" lang="en-US" sz="1400" b="0" i="0" u="none" strike="noStrike" kern="1200" cap="none" spc="0" normalizeH="0" baseline="0" noProof="0" dirty="0" err="1">
                          <a:ln>
                            <a:noFill/>
                          </a:ln>
                          <a:solidFill>
                            <a:prstClr val="black"/>
                          </a:solidFill>
                          <a:effectLst/>
                          <a:uLnTx/>
                          <a:uFillTx/>
                          <a:latin typeface="+mn-lt"/>
                          <a:ea typeface="+mn-ea"/>
                          <a:cs typeface="+mn-cs"/>
                        </a:rPr>
                        <a:t>lpwan</a:t>
                      </a:r>
                      <a:r>
                        <a:rPr kumimoji="0" lang="en-US" sz="1400" b="0" i="0" u="none" strike="noStrike" kern="1200" cap="none" spc="0" normalizeH="0" baseline="0" noProof="0" dirty="0">
                          <a:ln>
                            <a:noFill/>
                          </a:ln>
                          <a:solidFill>
                            <a:prstClr val="black"/>
                          </a:solidFill>
                          <a:effectLst/>
                          <a:uLnTx/>
                          <a:uFillTx/>
                          <a:latin typeface="+mn-lt"/>
                          <a:ea typeface="+mn-ea"/>
                          <a:cs typeface="+mn-cs"/>
                        </a:rPr>
                        <a:t>-</a:t>
                      </a:r>
                      <a:r>
                        <a:rPr kumimoji="0" lang="en-US" sz="1400" b="0" i="0" u="none" strike="noStrike" kern="1200" cap="none" spc="0" normalizeH="0" baseline="0" noProof="0" dirty="0" err="1">
                          <a:ln>
                            <a:noFill/>
                          </a:ln>
                          <a:solidFill>
                            <a:prstClr val="black"/>
                          </a:solidFill>
                          <a:effectLst/>
                          <a:uLnTx/>
                          <a:uFillTx/>
                          <a:latin typeface="+mn-lt"/>
                          <a:ea typeface="+mn-ea"/>
                          <a:cs typeface="+mn-cs"/>
                        </a:rPr>
                        <a:t>schc</a:t>
                      </a:r>
                      <a:r>
                        <a:rPr kumimoji="0" lang="en-US" sz="1400" b="0" i="0" u="none" strike="noStrike" kern="1200" cap="none" spc="0" normalizeH="0" baseline="0" noProof="0" dirty="0">
                          <a:ln>
                            <a:noFill/>
                          </a:ln>
                          <a:solidFill>
                            <a:prstClr val="black"/>
                          </a:solidFill>
                          <a:effectLst/>
                          <a:uLnTx/>
                          <a:uFillTx/>
                          <a:latin typeface="+mn-lt"/>
                          <a:ea typeface="+mn-ea"/>
                          <a:cs typeface="+mn-cs"/>
                        </a:rPr>
                        <a:t>-yang-data-model</a:t>
                      </a:r>
                    </a:p>
                  </a:txBody>
                  <a:tcPr>
                    <a:solidFill>
                      <a:schemeClr val="bg1"/>
                    </a:solidFill>
                  </a:tcPr>
                </a:tc>
                <a:tc>
                  <a:txBody>
                    <a:bodyPr/>
                    <a:lstStyle/>
                    <a:p>
                      <a:r>
                        <a:rPr lang="en-US" sz="1400" b="0" dirty="0">
                          <a:solidFill>
                            <a:schemeClr val="tx1"/>
                          </a:solidFill>
                        </a:rPr>
                        <a:t>10mn</a:t>
                      </a:r>
                    </a:p>
                  </a:txBody>
                  <a:tcPr>
                    <a:solidFill>
                      <a:schemeClr val="bg1"/>
                    </a:solidFill>
                  </a:tcPr>
                </a:tc>
                <a:extLst>
                  <a:ext uri="{0D108BD9-81ED-4DB2-BD59-A6C34878D82A}">
                    <a16:rowId xmlns:a16="http://schemas.microsoft.com/office/drawing/2014/main" val="2789503901"/>
                  </a:ext>
                </a:extLst>
              </a:tr>
              <a:tr h="443851">
                <a:tc>
                  <a:txBody>
                    <a:bodyPr/>
                    <a:lstStyle/>
                    <a:p>
                      <a:r>
                        <a:rPr lang="en-US" sz="1400" b="0" dirty="0">
                          <a:solidFill>
                            <a:schemeClr val="tx1"/>
                          </a:solidFill>
                        </a:rPr>
                        <a:t>16:00</a:t>
                      </a:r>
                    </a:p>
                  </a:txBody>
                  <a:tcPr>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kumimoji="0" lang="en-US" altLang="en-US" sz="1400" b="0" i="0" u="none" strike="noStrike" kern="1200" cap="none" spc="0" normalizeH="0" baseline="0" noProof="0" dirty="0">
                          <a:ln>
                            <a:noFill/>
                          </a:ln>
                          <a:solidFill>
                            <a:schemeClr val="tx1"/>
                          </a:solidFill>
                          <a:effectLst/>
                          <a:uLnTx/>
                          <a:uFillTx/>
                          <a:latin typeface="+mn-lt"/>
                          <a:ea typeface="+mn-ea"/>
                          <a:cs typeface="Droid Sans Fallback" charset="0"/>
                        </a:rPr>
                        <a:t>New ideas for SCHC-over-</a:t>
                      </a:r>
                      <a:r>
                        <a:rPr kumimoji="0" lang="en-US" altLang="en-US" sz="1400" b="0" i="0" u="none" strike="noStrike" kern="1200" cap="none" spc="0" normalizeH="0" baseline="0" noProof="0" dirty="0" err="1">
                          <a:ln>
                            <a:noFill/>
                          </a:ln>
                          <a:solidFill>
                            <a:schemeClr val="tx1"/>
                          </a:solidFill>
                          <a:effectLst/>
                          <a:uLnTx/>
                          <a:uFillTx/>
                          <a:latin typeface="+mn-lt"/>
                          <a:ea typeface="+mn-ea"/>
                          <a:cs typeface="Droid Sans Fallback" charset="0"/>
                        </a:rPr>
                        <a:t>SigFox</a:t>
                      </a:r>
                      <a:r>
                        <a:rPr kumimoji="0" lang="en-US" altLang="en-US" sz="1400" b="0" i="0" u="none" strike="noStrike" kern="1200" cap="none" spc="0" normalizeH="0" baseline="0" noProof="0" dirty="0">
                          <a:ln>
                            <a:noFill/>
                          </a:ln>
                          <a:solidFill>
                            <a:schemeClr val="tx1"/>
                          </a:solidFill>
                          <a:effectLst/>
                          <a:uLnTx/>
                          <a:uFillTx/>
                          <a:latin typeface="+mn-lt"/>
                          <a:ea typeface="+mn-ea"/>
                          <a:cs typeface="Droid Sans Fallback" charset="0"/>
                        </a:rPr>
                        <a:t>	</a:t>
                      </a: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altLang="en-US" sz="1400" b="0" i="0" u="none" strike="noStrike" kern="1200" cap="none" spc="0" normalizeH="0" baseline="0" noProof="0" dirty="0">
                          <a:ln>
                            <a:noFill/>
                          </a:ln>
                          <a:solidFill>
                            <a:schemeClr val="tx1"/>
                          </a:solidFill>
                          <a:effectLst/>
                          <a:uLnTx/>
                          <a:uFillTx/>
                          <a:latin typeface="+mn-lt"/>
                          <a:ea typeface="+mn-ea"/>
                          <a:cs typeface="Droid Sans Fallback" charset="0"/>
                        </a:rPr>
                        <a:t>Presenters: Juan Carlos Zuniga / Sergio Aguilar</a:t>
                      </a: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400" b="0" i="0" u="none" strike="noStrike" kern="1200" cap="none" spc="0" normalizeH="0" baseline="0" noProof="0" dirty="0">
                          <a:ln>
                            <a:noFill/>
                          </a:ln>
                          <a:solidFill>
                            <a:schemeClr val="tx1"/>
                          </a:solidFill>
                          <a:effectLst/>
                          <a:uLnTx/>
                          <a:uFillTx/>
                          <a:latin typeface="+mn-lt"/>
                          <a:ea typeface="+mn-ea"/>
                          <a:cs typeface="Droid Sans Fallback" charset="0"/>
                        </a:rPr>
                        <a:t>Associated drafts: draft-</a:t>
                      </a:r>
                      <a:r>
                        <a:rPr kumimoji="0" lang="en-US" sz="1400" b="0" i="0" u="none" strike="noStrike" kern="1200" cap="none" spc="0" normalizeH="0" baseline="0" noProof="0" dirty="0" err="1">
                          <a:ln>
                            <a:noFill/>
                          </a:ln>
                          <a:solidFill>
                            <a:schemeClr val="tx1"/>
                          </a:solidFill>
                          <a:effectLst/>
                          <a:uLnTx/>
                          <a:uFillTx/>
                          <a:latin typeface="+mn-lt"/>
                          <a:ea typeface="+mn-ea"/>
                          <a:cs typeface="Droid Sans Fallback" charset="0"/>
                        </a:rPr>
                        <a:t>ietf</a:t>
                      </a:r>
                      <a:r>
                        <a:rPr kumimoji="0" lang="en-US" sz="1400" b="0" i="0" u="none" strike="noStrike" kern="1200" cap="none" spc="0" normalizeH="0" baseline="0" noProof="0" dirty="0">
                          <a:ln>
                            <a:noFill/>
                          </a:ln>
                          <a:solidFill>
                            <a:schemeClr val="tx1"/>
                          </a:solidFill>
                          <a:effectLst/>
                          <a:uLnTx/>
                          <a:uFillTx/>
                          <a:latin typeface="+mn-lt"/>
                          <a:ea typeface="+mn-ea"/>
                          <a:cs typeface="Droid Sans Fallback" charset="0"/>
                        </a:rPr>
                        <a:t>-</a:t>
                      </a:r>
                      <a:r>
                        <a:rPr kumimoji="0" lang="en-US" sz="1400" b="0" i="0" u="none" strike="noStrike" kern="1200" cap="none" spc="0" normalizeH="0" baseline="0" noProof="0" dirty="0" err="1">
                          <a:ln>
                            <a:noFill/>
                          </a:ln>
                          <a:solidFill>
                            <a:schemeClr val="tx1"/>
                          </a:solidFill>
                          <a:effectLst/>
                          <a:uLnTx/>
                          <a:uFillTx/>
                          <a:latin typeface="+mn-lt"/>
                          <a:ea typeface="+mn-ea"/>
                          <a:cs typeface="Droid Sans Fallback" charset="0"/>
                        </a:rPr>
                        <a:t>lpwan</a:t>
                      </a:r>
                      <a:r>
                        <a:rPr kumimoji="0" lang="en-US" sz="1400" b="0" i="0" u="none" strike="noStrike" kern="1200" cap="none" spc="0" normalizeH="0" baseline="0" noProof="0" dirty="0">
                          <a:ln>
                            <a:noFill/>
                          </a:ln>
                          <a:solidFill>
                            <a:schemeClr val="tx1"/>
                          </a:solidFill>
                          <a:effectLst/>
                          <a:uLnTx/>
                          <a:uFillTx/>
                          <a:latin typeface="+mn-lt"/>
                          <a:ea typeface="+mn-ea"/>
                          <a:cs typeface="Droid Sans Fallback" charset="0"/>
                        </a:rPr>
                        <a:t>-</a:t>
                      </a:r>
                      <a:r>
                        <a:rPr kumimoji="0" lang="en-US" sz="1400" b="0" i="0" u="none" strike="noStrike" kern="1200" cap="none" spc="0" normalizeH="0" baseline="0" noProof="0" dirty="0" err="1">
                          <a:ln>
                            <a:noFill/>
                          </a:ln>
                          <a:solidFill>
                            <a:schemeClr val="tx1"/>
                          </a:solidFill>
                          <a:effectLst/>
                          <a:uLnTx/>
                          <a:uFillTx/>
                          <a:latin typeface="+mn-lt"/>
                          <a:ea typeface="+mn-ea"/>
                          <a:cs typeface="Droid Sans Fallback" charset="0"/>
                        </a:rPr>
                        <a:t>schc</a:t>
                      </a:r>
                      <a:r>
                        <a:rPr kumimoji="0" lang="en-US" sz="1400" b="0" i="0" u="none" strike="noStrike" kern="1200" cap="none" spc="0" normalizeH="0" baseline="0" noProof="0" dirty="0">
                          <a:ln>
                            <a:noFill/>
                          </a:ln>
                          <a:solidFill>
                            <a:schemeClr val="tx1"/>
                          </a:solidFill>
                          <a:effectLst/>
                          <a:uLnTx/>
                          <a:uFillTx/>
                          <a:latin typeface="+mn-lt"/>
                          <a:ea typeface="+mn-ea"/>
                          <a:cs typeface="Droid Sans Fallback" charset="0"/>
                        </a:rPr>
                        <a:t>-over-</a:t>
                      </a:r>
                      <a:r>
                        <a:rPr kumimoji="0" lang="en-US" sz="1400" b="0" i="0" u="none" strike="noStrike" kern="1200" cap="none" spc="0" normalizeH="0" baseline="0" noProof="0" dirty="0" err="1">
                          <a:ln>
                            <a:noFill/>
                          </a:ln>
                          <a:solidFill>
                            <a:schemeClr val="tx1"/>
                          </a:solidFill>
                          <a:effectLst/>
                          <a:uLnTx/>
                          <a:uFillTx/>
                          <a:latin typeface="+mn-lt"/>
                          <a:ea typeface="+mn-ea"/>
                          <a:cs typeface="Droid Sans Fallback" charset="0"/>
                        </a:rPr>
                        <a:t>sigfox</a:t>
                      </a:r>
                      <a:endParaRPr lang="en-US" sz="1400" b="0" dirty="0">
                        <a:solidFill>
                          <a:schemeClr val="tx1"/>
                        </a:solidFill>
                      </a:endParaRPr>
                    </a:p>
                  </a:txBody>
                  <a:tcPr>
                    <a:solidFill>
                      <a:schemeClr val="bg1"/>
                    </a:solidFill>
                  </a:tcPr>
                </a:tc>
                <a:tc>
                  <a:txBody>
                    <a:bodyPr/>
                    <a:lstStyle/>
                    <a:p>
                      <a:r>
                        <a:rPr lang="en-US" sz="1400" b="0" dirty="0">
                          <a:solidFill>
                            <a:schemeClr val="tx1"/>
                          </a:solidFill>
                        </a:rPr>
                        <a:t>15mn</a:t>
                      </a:r>
                    </a:p>
                  </a:txBody>
                  <a:tcPr>
                    <a:solidFill>
                      <a:schemeClr val="bg1"/>
                    </a:solidFill>
                  </a:tcPr>
                </a:tc>
                <a:extLst>
                  <a:ext uri="{0D108BD9-81ED-4DB2-BD59-A6C34878D82A}">
                    <a16:rowId xmlns:a16="http://schemas.microsoft.com/office/drawing/2014/main" val="4226036018"/>
                  </a:ext>
                </a:extLst>
              </a:tr>
            </a:tbl>
          </a:graphicData>
        </a:graphic>
      </p:graphicFrame>
    </p:spTree>
    <p:extLst>
      <p:ext uri="{BB962C8B-B14F-4D97-AF65-F5344CB8AC3E}">
        <p14:creationId xmlns:p14="http://schemas.microsoft.com/office/powerpoint/2010/main" val="1344079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rmAutofit fontScale="90000"/>
          </a:bodyPr>
          <a:lstStyle/>
          <a:p>
            <a:r>
              <a:rPr lang="en-US" dirty="0"/>
              <a:t>Agenda bashing (cont.)</a:t>
            </a:r>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6</a:t>
            </a:fld>
            <a:endParaRPr lang="fr-FR"/>
          </a:p>
        </p:txBody>
      </p:sp>
      <p:graphicFrame>
        <p:nvGraphicFramePr>
          <p:cNvPr id="5" name="Table 4"/>
          <p:cNvGraphicFramePr>
            <a:graphicFrameLocks noGrp="1"/>
          </p:cNvGraphicFramePr>
          <p:nvPr>
            <p:extLst>
              <p:ext uri="{D42A27DB-BD31-4B8C-83A1-F6EECF244321}">
                <p14:modId xmlns:p14="http://schemas.microsoft.com/office/powerpoint/2010/main" val="3893933197"/>
              </p:ext>
            </p:extLst>
          </p:nvPr>
        </p:nvGraphicFramePr>
        <p:xfrm>
          <a:off x="820653" y="1080038"/>
          <a:ext cx="7948773" cy="2568381"/>
        </p:xfrm>
        <a:graphic>
          <a:graphicData uri="http://schemas.openxmlformats.org/drawingml/2006/table">
            <a:tbl>
              <a:tblPr firstRow="1" bandRow="1">
                <a:tableStyleId>{5C22544A-7EE6-4342-B048-85BDC9FD1C3A}</a:tableStyleId>
              </a:tblPr>
              <a:tblGrid>
                <a:gridCol w="827382">
                  <a:extLst>
                    <a:ext uri="{9D8B030D-6E8A-4147-A177-3AD203B41FA5}">
                      <a16:colId xmlns:a16="http://schemas.microsoft.com/office/drawing/2014/main" val="1188353627"/>
                    </a:ext>
                  </a:extLst>
                </a:gridCol>
                <a:gridCol w="6304021">
                  <a:extLst>
                    <a:ext uri="{9D8B030D-6E8A-4147-A177-3AD203B41FA5}">
                      <a16:colId xmlns:a16="http://schemas.microsoft.com/office/drawing/2014/main" val="2384022481"/>
                    </a:ext>
                  </a:extLst>
                </a:gridCol>
                <a:gridCol w="817370">
                  <a:extLst>
                    <a:ext uri="{9D8B030D-6E8A-4147-A177-3AD203B41FA5}">
                      <a16:colId xmlns:a16="http://schemas.microsoft.com/office/drawing/2014/main" val="4011079028"/>
                    </a:ext>
                  </a:extLst>
                </a:gridCol>
              </a:tblGrid>
              <a:tr h="871833">
                <a:tc>
                  <a:txBody>
                    <a:bodyPr/>
                    <a:lstStyle/>
                    <a:p>
                      <a:r>
                        <a:rPr lang="en-US" sz="1400" b="0" dirty="0">
                          <a:solidFill>
                            <a:schemeClr val="tx1"/>
                          </a:solidFill>
                        </a:rPr>
                        <a:t>16:15</a:t>
                      </a:r>
                    </a:p>
                  </a:txBody>
                  <a:tcPr>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kumimoji="0" lang="en-US" altLang="en-US" sz="1400" b="0" i="0" u="none" strike="noStrike" kern="1200" cap="none" spc="0" normalizeH="0" baseline="0" noProof="0" dirty="0" err="1">
                          <a:ln>
                            <a:noFill/>
                          </a:ln>
                          <a:solidFill>
                            <a:schemeClr val="tx1"/>
                          </a:solidFill>
                          <a:effectLst/>
                          <a:uLnTx/>
                          <a:uFillTx/>
                          <a:latin typeface="+mn-lt"/>
                          <a:ea typeface="+mn-ea"/>
                          <a:cs typeface="Droid Sans Fallback" charset="0"/>
                        </a:rPr>
                        <a:t>CoAP</a:t>
                      </a:r>
                      <a:r>
                        <a:rPr kumimoji="0" lang="en-US" altLang="en-US" sz="1400" b="0" i="0" u="none" strike="noStrike" kern="1200" cap="none" spc="0" normalizeH="0" baseline="0" noProof="0" dirty="0">
                          <a:ln>
                            <a:noFill/>
                          </a:ln>
                          <a:solidFill>
                            <a:schemeClr val="tx1"/>
                          </a:solidFill>
                          <a:effectLst/>
                          <a:uLnTx/>
                          <a:uFillTx/>
                          <a:latin typeface="+mn-lt"/>
                          <a:ea typeface="+mn-ea"/>
                          <a:cs typeface="Droid Sans Fallback" charset="0"/>
                        </a:rPr>
                        <a:t>-over-SCHC</a:t>
                      </a: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altLang="en-US" sz="1400" b="0" i="0" u="none" strike="noStrike" kern="1200" cap="none" spc="0" normalizeH="0" baseline="0" noProof="0" dirty="0">
                          <a:ln>
                            <a:noFill/>
                          </a:ln>
                          <a:solidFill>
                            <a:schemeClr val="tx1"/>
                          </a:solidFill>
                          <a:effectLst/>
                          <a:uLnTx/>
                          <a:uFillTx/>
                          <a:latin typeface="+mn-lt"/>
                          <a:ea typeface="+mn-ea"/>
                          <a:cs typeface="Droid Sans Fallback" charset="0"/>
                        </a:rPr>
                        <a:t>Presenter: Ana </a:t>
                      </a:r>
                      <a:r>
                        <a:rPr kumimoji="0" lang="en-US" altLang="en-US" sz="1400" b="0" i="0" u="none" strike="noStrike" kern="1200" cap="none" spc="0" normalizeH="0" baseline="0" noProof="0" dirty="0" err="1">
                          <a:ln>
                            <a:noFill/>
                          </a:ln>
                          <a:solidFill>
                            <a:schemeClr val="tx1"/>
                          </a:solidFill>
                          <a:effectLst/>
                          <a:uLnTx/>
                          <a:uFillTx/>
                          <a:latin typeface="+mn-lt"/>
                          <a:ea typeface="+mn-ea"/>
                          <a:cs typeface="Droid Sans Fallback" charset="0"/>
                        </a:rPr>
                        <a:t>Minaburo</a:t>
                      </a:r>
                      <a:endParaRPr kumimoji="0" lang="en-US" altLang="en-US" sz="1400" b="0" i="0" u="none" strike="noStrike" kern="1200" cap="none" spc="0" normalizeH="0" baseline="0" noProof="0" dirty="0">
                        <a:ln>
                          <a:noFill/>
                        </a:ln>
                        <a:solidFill>
                          <a:schemeClr val="tx1"/>
                        </a:solidFill>
                        <a:effectLst/>
                        <a:uLnTx/>
                        <a:uFillTx/>
                        <a:latin typeface="+mn-lt"/>
                        <a:ea typeface="+mn-ea"/>
                        <a:cs typeface="Droid Sans Fallback" charset="0"/>
                      </a:endParaRP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US" sz="1400" b="0" dirty="0">
                          <a:solidFill>
                            <a:schemeClr val="tx1"/>
                          </a:solidFill>
                        </a:rPr>
                        <a:t>Associated drafts: draft-</a:t>
                      </a:r>
                      <a:r>
                        <a:rPr lang="en-US" sz="1400" b="0" dirty="0" err="1">
                          <a:solidFill>
                            <a:schemeClr val="tx1"/>
                          </a:solidFill>
                        </a:rPr>
                        <a:t>ietf</a:t>
                      </a:r>
                      <a:r>
                        <a:rPr lang="en-US" sz="1400" b="0" dirty="0">
                          <a:solidFill>
                            <a:schemeClr val="tx1"/>
                          </a:solidFill>
                        </a:rPr>
                        <a:t>-</a:t>
                      </a:r>
                      <a:r>
                        <a:rPr lang="en-US" sz="1400" b="0" dirty="0" err="1">
                          <a:solidFill>
                            <a:schemeClr val="tx1"/>
                          </a:solidFill>
                        </a:rPr>
                        <a:t>lpwan</a:t>
                      </a:r>
                      <a:r>
                        <a:rPr lang="en-US" sz="1400" b="0" dirty="0">
                          <a:solidFill>
                            <a:schemeClr val="tx1"/>
                          </a:solidFill>
                        </a:rPr>
                        <a:t>-</a:t>
                      </a:r>
                      <a:r>
                        <a:rPr lang="en-US" sz="1400" b="0" dirty="0" err="1">
                          <a:solidFill>
                            <a:schemeClr val="tx1"/>
                          </a:solidFill>
                        </a:rPr>
                        <a:t>coap</a:t>
                      </a:r>
                      <a:r>
                        <a:rPr lang="en-US" sz="1400" b="0" dirty="0">
                          <a:solidFill>
                            <a:schemeClr val="tx1"/>
                          </a:solidFill>
                        </a:rPr>
                        <a:t>-static-context-</a:t>
                      </a:r>
                      <a:r>
                        <a:rPr lang="en-US" sz="1400" b="0" dirty="0" err="1">
                          <a:solidFill>
                            <a:schemeClr val="tx1"/>
                          </a:solidFill>
                        </a:rPr>
                        <a:t>hc</a:t>
                      </a:r>
                      <a:endParaRPr lang="en-US" sz="1400" b="0" dirty="0">
                        <a:solidFill>
                          <a:schemeClr val="tx1"/>
                        </a:solidFill>
                      </a:endParaRPr>
                    </a:p>
                  </a:txBody>
                  <a:tcPr>
                    <a:solidFill>
                      <a:schemeClr val="bg1"/>
                    </a:solidFill>
                  </a:tcPr>
                </a:tc>
                <a:tc>
                  <a:txBody>
                    <a:bodyPr/>
                    <a:lstStyle/>
                    <a:p>
                      <a:r>
                        <a:rPr lang="en-US" sz="1400" b="0" dirty="0">
                          <a:solidFill>
                            <a:schemeClr val="tx1"/>
                          </a:solidFill>
                        </a:rPr>
                        <a:t> 5mn</a:t>
                      </a:r>
                    </a:p>
                  </a:txBody>
                  <a:tcPr>
                    <a:solidFill>
                      <a:schemeClr val="bg1"/>
                    </a:solidFill>
                  </a:tcPr>
                </a:tc>
                <a:extLst>
                  <a:ext uri="{0D108BD9-81ED-4DB2-BD59-A6C34878D82A}">
                    <a16:rowId xmlns:a16="http://schemas.microsoft.com/office/drawing/2014/main" val="10001"/>
                  </a:ext>
                </a:extLst>
              </a:tr>
              <a:tr h="808846">
                <a:tc>
                  <a:txBody>
                    <a:bodyPr/>
                    <a:lstStyle/>
                    <a:p>
                      <a:r>
                        <a:rPr lang="en-US" sz="1400" b="0" dirty="0">
                          <a:solidFill>
                            <a:schemeClr val="tx1"/>
                          </a:solidFill>
                        </a:rPr>
                        <a:t>16:20</a:t>
                      </a:r>
                    </a:p>
                  </a:txBody>
                  <a:tcPr>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lang="en-US" sz="1400" dirty="0"/>
                        <a:t>SCHC-over-PPP</a:t>
                      </a:r>
                      <a:endParaRPr kumimoji="0" lang="en-US" altLang="en-US" sz="1400" b="0" i="0" u="none" strike="noStrike" kern="1200" cap="none" spc="0" normalizeH="0" baseline="0" noProof="0" dirty="0">
                        <a:ln>
                          <a:noFill/>
                        </a:ln>
                        <a:solidFill>
                          <a:prstClr val="black"/>
                        </a:solidFill>
                        <a:effectLst/>
                        <a:uLnTx/>
                        <a:uFillTx/>
                        <a:latin typeface="+mn-lt"/>
                        <a:ea typeface="+mn-ea"/>
                        <a:cs typeface="Droid Sans Fallback" charset="0"/>
                      </a:endParaRP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US" sz="1400" dirty="0"/>
                        <a:t>Presenters: Pascal </a:t>
                      </a:r>
                      <a:r>
                        <a:rPr lang="en-US" sz="1400" dirty="0" err="1"/>
                        <a:t>Thubert</a:t>
                      </a:r>
                      <a:endParaRPr lang="en-US" sz="1400" dirty="0"/>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altLang="en-US" sz="1400" b="0" i="0" u="none" strike="noStrike" kern="1200" cap="none" spc="0" normalizeH="0" baseline="0" noProof="0" dirty="0">
                          <a:ln>
                            <a:noFill/>
                          </a:ln>
                          <a:solidFill>
                            <a:prstClr val="black"/>
                          </a:solidFill>
                          <a:effectLst/>
                          <a:uLnTx/>
                          <a:uFillTx/>
                          <a:latin typeface="+mn-lt"/>
                          <a:ea typeface="+mn-ea"/>
                          <a:cs typeface="Droid Sans Fallback" charset="0"/>
                        </a:rPr>
                        <a:t>Associated drafts: draft-</a:t>
                      </a:r>
                      <a:r>
                        <a:rPr kumimoji="0" lang="en-US" altLang="en-US" sz="1400" b="0" i="0" u="none" strike="noStrike" kern="1200" cap="none" spc="0" normalizeH="0" baseline="0" noProof="0" dirty="0" err="1">
                          <a:ln>
                            <a:noFill/>
                          </a:ln>
                          <a:solidFill>
                            <a:prstClr val="black"/>
                          </a:solidFill>
                          <a:effectLst/>
                          <a:uLnTx/>
                          <a:uFillTx/>
                          <a:latin typeface="+mn-lt"/>
                          <a:ea typeface="+mn-ea"/>
                          <a:cs typeface="Droid Sans Fallback" charset="0"/>
                        </a:rPr>
                        <a:t>thubert</a:t>
                      </a:r>
                      <a:r>
                        <a:rPr kumimoji="0" lang="en-US" altLang="en-US" sz="1400" b="0" i="0" u="none" strike="noStrike" kern="1200" cap="none" spc="0" normalizeH="0" baseline="0" noProof="0" dirty="0">
                          <a:ln>
                            <a:noFill/>
                          </a:ln>
                          <a:solidFill>
                            <a:prstClr val="black"/>
                          </a:solidFill>
                          <a:effectLst/>
                          <a:uLnTx/>
                          <a:uFillTx/>
                          <a:latin typeface="+mn-lt"/>
                          <a:ea typeface="+mn-ea"/>
                          <a:cs typeface="Droid Sans Fallback" charset="0"/>
                        </a:rPr>
                        <a:t>-</a:t>
                      </a:r>
                      <a:r>
                        <a:rPr kumimoji="0" lang="en-US" altLang="en-US" sz="1400" b="0" i="0" u="none" strike="noStrike" kern="1200" cap="none" spc="0" normalizeH="0" baseline="0" noProof="0" dirty="0" err="1">
                          <a:ln>
                            <a:noFill/>
                          </a:ln>
                          <a:solidFill>
                            <a:prstClr val="black"/>
                          </a:solidFill>
                          <a:effectLst/>
                          <a:uLnTx/>
                          <a:uFillTx/>
                          <a:latin typeface="+mn-lt"/>
                          <a:ea typeface="+mn-ea"/>
                          <a:cs typeface="Droid Sans Fallback" charset="0"/>
                        </a:rPr>
                        <a:t>intarea</a:t>
                      </a:r>
                      <a:r>
                        <a:rPr kumimoji="0" lang="en-US" altLang="en-US" sz="1400" b="0" i="0" u="none" strike="noStrike" kern="1200" cap="none" spc="0" normalizeH="0" baseline="0" noProof="0" dirty="0">
                          <a:ln>
                            <a:noFill/>
                          </a:ln>
                          <a:solidFill>
                            <a:prstClr val="black"/>
                          </a:solidFill>
                          <a:effectLst/>
                          <a:uLnTx/>
                          <a:uFillTx/>
                          <a:latin typeface="+mn-lt"/>
                          <a:ea typeface="+mn-ea"/>
                          <a:cs typeface="Droid Sans Fallback" charset="0"/>
                        </a:rPr>
                        <a:t>-</a:t>
                      </a:r>
                      <a:r>
                        <a:rPr kumimoji="0" lang="en-US" altLang="en-US" sz="1400" b="0" i="0" u="none" strike="noStrike" kern="1200" cap="none" spc="0" normalizeH="0" baseline="0" noProof="0" dirty="0" err="1">
                          <a:ln>
                            <a:noFill/>
                          </a:ln>
                          <a:solidFill>
                            <a:prstClr val="black"/>
                          </a:solidFill>
                          <a:effectLst/>
                          <a:uLnTx/>
                          <a:uFillTx/>
                          <a:latin typeface="+mn-lt"/>
                          <a:ea typeface="+mn-ea"/>
                          <a:cs typeface="Droid Sans Fallback" charset="0"/>
                        </a:rPr>
                        <a:t>schc</a:t>
                      </a:r>
                      <a:r>
                        <a:rPr kumimoji="0" lang="en-US" altLang="en-US" sz="1400" b="0" i="0" u="none" strike="noStrike" kern="1200" cap="none" spc="0" normalizeH="0" baseline="0" noProof="0" dirty="0">
                          <a:ln>
                            <a:noFill/>
                          </a:ln>
                          <a:solidFill>
                            <a:prstClr val="black"/>
                          </a:solidFill>
                          <a:effectLst/>
                          <a:uLnTx/>
                          <a:uFillTx/>
                          <a:latin typeface="+mn-lt"/>
                          <a:ea typeface="+mn-ea"/>
                          <a:cs typeface="Droid Sans Fallback" charset="0"/>
                        </a:rPr>
                        <a:t>-over-</a:t>
                      </a:r>
                      <a:r>
                        <a:rPr kumimoji="0" lang="en-US" altLang="en-US" sz="1400" b="0" i="0" u="none" strike="noStrike" kern="1200" cap="none" spc="0" normalizeH="0" baseline="0" noProof="0" dirty="0" err="1">
                          <a:ln>
                            <a:noFill/>
                          </a:ln>
                          <a:solidFill>
                            <a:prstClr val="black"/>
                          </a:solidFill>
                          <a:effectLst/>
                          <a:uLnTx/>
                          <a:uFillTx/>
                          <a:latin typeface="+mn-lt"/>
                          <a:ea typeface="+mn-ea"/>
                          <a:cs typeface="Droid Sans Fallback" charset="0"/>
                        </a:rPr>
                        <a:t>ppp</a:t>
                      </a:r>
                      <a:endParaRPr kumimoji="0" lang="en-US" altLang="en-US" sz="1400" b="0" i="0" u="none" strike="noStrike" kern="1200" cap="none" spc="0" normalizeH="0" baseline="0" noProof="0" dirty="0">
                        <a:ln>
                          <a:noFill/>
                        </a:ln>
                        <a:solidFill>
                          <a:prstClr val="black"/>
                        </a:solidFill>
                        <a:effectLst/>
                        <a:uLnTx/>
                        <a:uFillTx/>
                        <a:latin typeface="+mn-lt"/>
                        <a:ea typeface="+mn-ea"/>
                        <a:cs typeface="Droid Sans Fallback" charset="0"/>
                      </a:endParaRPr>
                    </a:p>
                  </a:txBody>
                  <a:tcPr>
                    <a:solidFill>
                      <a:schemeClr val="bg1"/>
                    </a:solidFill>
                  </a:tcPr>
                </a:tc>
                <a:tc>
                  <a:txBody>
                    <a:bodyPr/>
                    <a:lstStyle/>
                    <a:p>
                      <a:r>
                        <a:rPr lang="en-US" sz="1400" b="0" dirty="0">
                          <a:solidFill>
                            <a:schemeClr val="tx1"/>
                          </a:solidFill>
                        </a:rPr>
                        <a:t> 5mn</a:t>
                      </a:r>
                    </a:p>
                  </a:txBody>
                  <a:tcPr>
                    <a:solidFill>
                      <a:schemeClr val="bg1"/>
                    </a:solidFill>
                  </a:tcPr>
                </a:tc>
                <a:extLst>
                  <a:ext uri="{0D108BD9-81ED-4DB2-BD59-A6C34878D82A}">
                    <a16:rowId xmlns:a16="http://schemas.microsoft.com/office/drawing/2014/main" val="2789503901"/>
                  </a:ext>
                </a:extLst>
              </a:tr>
              <a:tr h="443851">
                <a:tc>
                  <a:txBody>
                    <a:bodyPr/>
                    <a:lstStyle/>
                    <a:p>
                      <a:r>
                        <a:rPr lang="en-US" sz="1400" b="0" dirty="0">
                          <a:solidFill>
                            <a:schemeClr val="tx1"/>
                          </a:solidFill>
                        </a:rPr>
                        <a:t>16:25</a:t>
                      </a:r>
                    </a:p>
                  </a:txBody>
                  <a:tcPr>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lang="en-US" sz="1400" b="0" dirty="0">
                          <a:solidFill>
                            <a:schemeClr val="tx1"/>
                          </a:solidFill>
                        </a:rPr>
                        <a:t>AOB</a:t>
                      </a:r>
                    </a:p>
                  </a:txBody>
                  <a:tcPr>
                    <a:solidFill>
                      <a:schemeClr val="bg1"/>
                    </a:solidFill>
                  </a:tcPr>
                </a:tc>
                <a:tc>
                  <a:txBody>
                    <a:bodyPr/>
                    <a:lstStyle/>
                    <a:p>
                      <a:r>
                        <a:rPr lang="en-US" sz="1400" b="0" dirty="0">
                          <a:solidFill>
                            <a:schemeClr val="tx1"/>
                          </a:solidFill>
                        </a:rPr>
                        <a:t>5mn</a:t>
                      </a:r>
                    </a:p>
                  </a:txBody>
                  <a:tcPr>
                    <a:solidFill>
                      <a:schemeClr val="bg1"/>
                    </a:solidFill>
                  </a:tcPr>
                </a:tc>
                <a:extLst>
                  <a:ext uri="{0D108BD9-81ED-4DB2-BD59-A6C34878D82A}">
                    <a16:rowId xmlns:a16="http://schemas.microsoft.com/office/drawing/2014/main" val="4226036018"/>
                  </a:ext>
                </a:extLst>
              </a:tr>
              <a:tr h="443851">
                <a:tc>
                  <a:txBody>
                    <a:bodyPr/>
                    <a:lstStyle/>
                    <a:p>
                      <a:r>
                        <a:rPr lang="fr-FR" sz="1400" b="0" dirty="0">
                          <a:solidFill>
                            <a:schemeClr val="tx1"/>
                          </a:solidFill>
                        </a:rPr>
                        <a:t>16:30</a:t>
                      </a:r>
                      <a:endParaRPr lang="en-US" sz="1400" b="0" dirty="0">
                        <a:solidFill>
                          <a:schemeClr val="tx1"/>
                        </a:solidFill>
                      </a:endParaRPr>
                    </a:p>
                  </a:txBody>
                  <a:tcPr>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lang="fr-FR" sz="1400" b="0" dirty="0" err="1">
                          <a:solidFill>
                            <a:schemeClr val="tx1"/>
                          </a:solidFill>
                        </a:rPr>
                        <a:t>Meetecho</a:t>
                      </a:r>
                      <a:r>
                        <a:rPr lang="fr-FR" sz="1400" b="0" dirty="0">
                          <a:solidFill>
                            <a:schemeClr val="tx1"/>
                          </a:solidFill>
                        </a:rPr>
                        <a:t> ends</a:t>
                      </a:r>
                      <a:endParaRPr lang="en-US" sz="1400" b="0" dirty="0">
                        <a:solidFill>
                          <a:schemeClr val="tx1"/>
                        </a:solidFill>
                      </a:endParaRPr>
                    </a:p>
                  </a:txBody>
                  <a:tcPr>
                    <a:solidFill>
                      <a:schemeClr val="bg1"/>
                    </a:solidFill>
                  </a:tcPr>
                </a:tc>
                <a:tc>
                  <a:txBody>
                    <a:bodyPr/>
                    <a:lstStyle/>
                    <a:p>
                      <a:endParaRPr lang="en-US" sz="1400" b="0" dirty="0">
                        <a:solidFill>
                          <a:schemeClr val="tx1"/>
                        </a:solidFill>
                      </a:endParaRPr>
                    </a:p>
                  </a:txBody>
                  <a:tcPr>
                    <a:solidFill>
                      <a:schemeClr val="bg1"/>
                    </a:solidFill>
                  </a:tcPr>
                </a:tc>
                <a:extLst>
                  <a:ext uri="{0D108BD9-81ED-4DB2-BD59-A6C34878D82A}">
                    <a16:rowId xmlns:a16="http://schemas.microsoft.com/office/drawing/2014/main" val="3725160399"/>
                  </a:ext>
                </a:extLst>
              </a:tr>
            </a:tbl>
          </a:graphicData>
        </a:graphic>
      </p:graphicFrame>
    </p:spTree>
    <p:extLst>
      <p:ext uri="{BB962C8B-B14F-4D97-AF65-F5344CB8AC3E}">
        <p14:creationId xmlns:p14="http://schemas.microsoft.com/office/powerpoint/2010/main" val="1013272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44747-FA38-4A71-A9CD-AB722C69B623}"/>
              </a:ext>
            </a:extLst>
          </p:cNvPr>
          <p:cNvSpPr>
            <a:spLocks noGrp="1"/>
          </p:cNvSpPr>
          <p:nvPr>
            <p:ph type="title"/>
          </p:nvPr>
        </p:nvSpPr>
        <p:spPr/>
        <p:txBody>
          <a:bodyPr>
            <a:normAutofit fontScale="90000"/>
          </a:bodyPr>
          <a:lstStyle/>
          <a:p>
            <a:r>
              <a:rPr lang="en-US" dirty="0"/>
              <a:t>WG Status</a:t>
            </a:r>
          </a:p>
        </p:txBody>
      </p:sp>
      <p:sp>
        <p:nvSpPr>
          <p:cNvPr id="4" name="Slide Number Placeholder 3">
            <a:extLst>
              <a:ext uri="{FF2B5EF4-FFF2-40B4-BE49-F238E27FC236}">
                <a16:creationId xmlns:a16="http://schemas.microsoft.com/office/drawing/2014/main" id="{6C9634CE-9E1C-4E7E-8139-5C08DDA70C6B}"/>
              </a:ext>
            </a:extLst>
          </p:cNvPr>
          <p:cNvSpPr>
            <a:spLocks noGrp="1"/>
          </p:cNvSpPr>
          <p:nvPr>
            <p:ph type="sldNum" sz="quarter" idx="12"/>
          </p:nvPr>
        </p:nvSpPr>
        <p:spPr/>
        <p:txBody>
          <a:bodyPr/>
          <a:lstStyle/>
          <a:p>
            <a:fld id="{22D2E28D-3C84-FA4F-AA95-DF0FC25EB245}" type="slidenum">
              <a:rPr lang="fr-FR" smtClean="0">
                <a:solidFill>
                  <a:prstClr val="black"/>
                </a:solidFill>
              </a:rPr>
              <a:pPr/>
              <a:t>7</a:t>
            </a:fld>
            <a:endParaRPr lang="fr-FR">
              <a:solidFill>
                <a:prstClr val="black"/>
              </a:solidFill>
            </a:endParaRPr>
          </a:p>
        </p:txBody>
      </p:sp>
      <p:pic>
        <p:nvPicPr>
          <p:cNvPr id="3" name="Picture 2">
            <a:extLst>
              <a:ext uri="{FF2B5EF4-FFF2-40B4-BE49-F238E27FC236}">
                <a16:creationId xmlns:a16="http://schemas.microsoft.com/office/drawing/2014/main" id="{B4468C37-FE4B-B143-9D78-896176CE10F9}"/>
              </a:ext>
            </a:extLst>
          </p:cNvPr>
          <p:cNvPicPr>
            <a:picLocks noChangeAspect="1"/>
          </p:cNvPicPr>
          <p:nvPr/>
        </p:nvPicPr>
        <p:blipFill>
          <a:blip r:embed="rId2"/>
          <a:stretch>
            <a:fillRect/>
          </a:stretch>
        </p:blipFill>
        <p:spPr>
          <a:xfrm>
            <a:off x="0" y="1106943"/>
            <a:ext cx="9144000" cy="3160620"/>
          </a:xfrm>
          <a:prstGeom prst="rect">
            <a:avLst/>
          </a:prstGeom>
        </p:spPr>
      </p:pic>
    </p:spTree>
    <p:extLst>
      <p:ext uri="{BB962C8B-B14F-4D97-AF65-F5344CB8AC3E}">
        <p14:creationId xmlns:p14="http://schemas.microsoft.com/office/powerpoint/2010/main" val="494612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8529" y="152485"/>
            <a:ext cx="8229600" cy="637043"/>
          </a:xfrm>
        </p:spPr>
        <p:txBody>
          <a:bodyPr>
            <a:normAutofit fontScale="90000"/>
          </a:bodyPr>
          <a:lstStyle/>
          <a:p>
            <a:r>
              <a:rPr lang="en-US" dirty="0"/>
              <a:t>Document's advancement</a:t>
            </a:r>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8</a:t>
            </a:fld>
            <a:endParaRPr lang="fr-FR"/>
          </a:p>
        </p:txBody>
      </p:sp>
      <p:sp>
        <p:nvSpPr>
          <p:cNvPr id="3" name="TextBox 2">
            <a:extLst>
              <a:ext uri="{FF2B5EF4-FFF2-40B4-BE49-F238E27FC236}">
                <a16:creationId xmlns:a16="http://schemas.microsoft.com/office/drawing/2014/main" id="{BC8353F6-07EB-4A64-BC36-9488451DE75D}"/>
              </a:ext>
            </a:extLst>
          </p:cNvPr>
          <p:cNvSpPr txBox="1"/>
          <p:nvPr/>
        </p:nvSpPr>
        <p:spPr>
          <a:xfrm>
            <a:off x="5727142" y="4883060"/>
            <a:ext cx="2797561" cy="246221"/>
          </a:xfrm>
          <a:prstGeom prst="rect">
            <a:avLst/>
          </a:prstGeom>
          <a:noFill/>
        </p:spPr>
        <p:txBody>
          <a:bodyPr wrap="none" rtlCol="0">
            <a:spAutoFit/>
          </a:bodyPr>
          <a:lstStyle/>
          <a:p>
            <a:r>
              <a:rPr lang="en-US" sz="1000" dirty="0"/>
              <a:t>SCHC over PPP work transferred to intarea WG </a:t>
            </a:r>
          </a:p>
        </p:txBody>
      </p:sp>
      <p:pic>
        <p:nvPicPr>
          <p:cNvPr id="9" name="Picture 8">
            <a:extLst>
              <a:ext uri="{FF2B5EF4-FFF2-40B4-BE49-F238E27FC236}">
                <a16:creationId xmlns:a16="http://schemas.microsoft.com/office/drawing/2014/main" id="{AF52795E-65A5-44F6-AF0A-53705CE9C73D}"/>
              </a:ext>
            </a:extLst>
          </p:cNvPr>
          <p:cNvPicPr>
            <a:picLocks noChangeAspect="1"/>
          </p:cNvPicPr>
          <p:nvPr/>
        </p:nvPicPr>
        <p:blipFill>
          <a:blip r:embed="rId3"/>
          <a:stretch>
            <a:fillRect/>
          </a:stretch>
        </p:blipFill>
        <p:spPr>
          <a:xfrm>
            <a:off x="266242" y="1035927"/>
            <a:ext cx="8474174" cy="3542083"/>
          </a:xfrm>
          <a:prstGeom prst="rect">
            <a:avLst/>
          </a:prstGeom>
        </p:spPr>
      </p:pic>
      <p:sp>
        <p:nvSpPr>
          <p:cNvPr id="10" name="Oval 9">
            <a:extLst>
              <a:ext uri="{FF2B5EF4-FFF2-40B4-BE49-F238E27FC236}">
                <a16:creationId xmlns:a16="http://schemas.microsoft.com/office/drawing/2014/main" id="{66F9B287-284F-473B-BD31-395498D90DE1}"/>
              </a:ext>
            </a:extLst>
          </p:cNvPr>
          <p:cNvSpPr/>
          <p:nvPr/>
        </p:nvSpPr>
        <p:spPr>
          <a:xfrm>
            <a:off x="5121377" y="999202"/>
            <a:ext cx="538317" cy="202791"/>
          </a:xfrm>
          <a:prstGeom prst="ellipse">
            <a:avLst/>
          </a:prstGeom>
          <a:noFill/>
          <a:ln>
            <a:solidFill>
              <a:srgbClr val="FD272A"/>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A1DCD293-4484-406C-ACF8-13632AE96B67}"/>
              </a:ext>
            </a:extLst>
          </p:cNvPr>
          <p:cNvPicPr>
            <a:picLocks noChangeAspect="1"/>
          </p:cNvPicPr>
          <p:nvPr/>
        </p:nvPicPr>
        <p:blipFill>
          <a:blip r:embed="rId4"/>
          <a:stretch>
            <a:fillRect/>
          </a:stretch>
        </p:blipFill>
        <p:spPr>
          <a:xfrm>
            <a:off x="4572000" y="1699365"/>
            <a:ext cx="4168416" cy="398981"/>
          </a:xfrm>
          <a:prstGeom prst="rect">
            <a:avLst/>
          </a:prstGeom>
        </p:spPr>
      </p:pic>
      <p:sp>
        <p:nvSpPr>
          <p:cNvPr id="14" name="Oval 13">
            <a:extLst>
              <a:ext uri="{FF2B5EF4-FFF2-40B4-BE49-F238E27FC236}">
                <a16:creationId xmlns:a16="http://schemas.microsoft.com/office/drawing/2014/main" id="{B2C90E22-A2A9-42D1-A5A9-1BA165BA78C0}"/>
              </a:ext>
            </a:extLst>
          </p:cNvPr>
          <p:cNvSpPr/>
          <p:nvPr/>
        </p:nvSpPr>
        <p:spPr>
          <a:xfrm>
            <a:off x="5251506" y="1365996"/>
            <a:ext cx="538317" cy="202791"/>
          </a:xfrm>
          <a:prstGeom prst="ellipse">
            <a:avLst/>
          </a:prstGeom>
          <a:noFill/>
          <a:ln>
            <a:solidFill>
              <a:srgbClr val="FD272A"/>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2B1C7FAA-5CD6-4142-A53D-BCF8671D3594}"/>
              </a:ext>
            </a:extLst>
          </p:cNvPr>
          <p:cNvSpPr/>
          <p:nvPr/>
        </p:nvSpPr>
        <p:spPr>
          <a:xfrm>
            <a:off x="4572001" y="2754261"/>
            <a:ext cx="948664" cy="171451"/>
          </a:xfrm>
          <a:prstGeom prst="ellipse">
            <a:avLst/>
          </a:prstGeom>
          <a:noFill/>
          <a:ln>
            <a:solidFill>
              <a:srgbClr val="FD272A"/>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6652782"/>
      </p:ext>
    </p:extLst>
  </p:cSld>
  <p:clrMapOvr>
    <a:masterClrMapping/>
  </p:clrMapOvr>
</p:sld>
</file>

<file path=ppt/theme/theme1.xml><?xml version="1.0" encoding="utf-8"?>
<a:theme xmlns:a="http://schemas.openxmlformats.org/drawingml/2006/main" name="1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iesg">
  <a:themeElements>
    <a:clrScheme name="">
      <a:dk1>
        <a:srgbClr val="000000"/>
      </a:dk1>
      <a:lt1>
        <a:srgbClr val="FFFFFF"/>
      </a:lt1>
      <a:dk2>
        <a:srgbClr val="000000"/>
      </a:dk2>
      <a:lt2>
        <a:srgbClr val="232323"/>
      </a:lt2>
      <a:accent1>
        <a:srgbClr val="474747"/>
      </a:accent1>
      <a:accent2>
        <a:srgbClr val="DADADA"/>
      </a:accent2>
      <a:accent3>
        <a:srgbClr val="FFFFFF"/>
      </a:accent3>
      <a:accent4>
        <a:srgbClr val="000000"/>
      </a:accent4>
      <a:accent5>
        <a:srgbClr val="B1B1B1"/>
      </a:accent5>
      <a:accent6>
        <a:srgbClr val="C5C5C5"/>
      </a:accent6>
      <a:hlink>
        <a:srgbClr val="000000"/>
      </a:hlink>
      <a:folHlink>
        <a:srgbClr val="919191"/>
      </a:folHlink>
    </a:clrScheme>
    <a:fontScheme name="iesg">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lnDef>
  </a:objectDefaults>
  <a:extraClrSchemeLst>
    <a:extraClrScheme>
      <a:clrScheme name="ies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s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s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s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s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s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s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26141</TotalTime>
  <Words>670</Words>
  <Application>Microsoft Office PowerPoint</Application>
  <PresentationFormat>On-screen Show (16:9)</PresentationFormat>
  <Paragraphs>98</Paragraphs>
  <Slides>8</Slides>
  <Notes>6</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8</vt:i4>
      </vt:variant>
    </vt:vector>
  </HeadingPairs>
  <TitlesOfParts>
    <vt:vector size="17" baseType="lpstr">
      <vt:lpstr>Arial</vt:lpstr>
      <vt:lpstr>Calibri</vt:lpstr>
      <vt:lpstr>Droid Sans Fallback</vt:lpstr>
      <vt:lpstr>Gill Sans MT</vt:lpstr>
      <vt:lpstr>High Tower Text</vt:lpstr>
      <vt:lpstr>Times New Roman</vt:lpstr>
      <vt:lpstr>Trebuchet MS</vt:lpstr>
      <vt:lpstr>1_Thème Office</vt:lpstr>
      <vt:lpstr>iesg</vt:lpstr>
      <vt:lpstr>PowerPoint Presentation</vt:lpstr>
      <vt:lpstr>Note Well</vt:lpstr>
      <vt:lpstr>PowerPoint Presentation</vt:lpstr>
      <vt:lpstr>Minute takers, jabber scribes</vt:lpstr>
      <vt:lpstr>Agenda bashing</vt:lpstr>
      <vt:lpstr>Agenda bashing (cont.)</vt:lpstr>
      <vt:lpstr>WG Status</vt:lpstr>
      <vt:lpstr>Document's advancement</vt:lpstr>
    </vt:vector>
  </TitlesOfParts>
  <Company>TELECOM Bretagne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Alexander Pelov</dc:creator>
  <cp:lastModifiedBy>Pascal Thubert (pthubert)</cp:lastModifiedBy>
  <cp:revision>2818</cp:revision>
  <dcterms:created xsi:type="dcterms:W3CDTF">2015-06-28T21:58:26Z</dcterms:created>
  <dcterms:modified xsi:type="dcterms:W3CDTF">2021-03-10T13:30:08Z</dcterms:modified>
</cp:coreProperties>
</file>