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</p:sldMasterIdLst>
  <p:notesMasterIdLst>
    <p:notesMasterId r:id="rId4"/>
  </p:notesMasterIdLst>
  <p:handoutMasterIdLst>
    <p:handoutMasterId r:id="rId5"/>
  </p:handoutMasterIdLst>
  <p:sldIdLst>
    <p:sldId id="504" r:id="rId2"/>
    <p:sldId id="505" r:id="rId3"/>
  </p:sldIdLst>
  <p:sldSz cx="9144000" cy="5143500" type="screen16x9"/>
  <p:notesSz cx="6858000" cy="9144000"/>
  <p:defaultTextStyle>
    <a:defPPr>
      <a:defRPr lang="fr-FR"/>
    </a:defPPr>
    <a:lvl1pPr marL="0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1E26"/>
    <a:srgbClr val="C01D23"/>
    <a:srgbClr val="C12022"/>
    <a:srgbClr val="E96870"/>
    <a:srgbClr val="9BBB59"/>
    <a:srgbClr val="EAD4D5"/>
    <a:srgbClr val="FD2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0"/>
    <p:restoredTop sz="81761" autoAdjust="0"/>
  </p:normalViewPr>
  <p:slideViewPr>
    <p:cSldViewPr snapToGrid="0" snapToObjects="1">
      <p:cViewPr varScale="1">
        <p:scale>
          <a:sx n="162" d="100"/>
          <a:sy n="162" d="100"/>
        </p:scale>
        <p:origin x="200" y="2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8AC8D-8152-934A-9CD4-87285105D0F1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68B7E-75EB-E145-A77D-27225DB7A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032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5E145-BB0C-9046-AB45-371B9A6AEC76}" type="datetimeFigureOut">
              <a:rPr lang="fr-FR" smtClean="0"/>
              <a:t>04/03/2021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6E558-E63E-1D45-BFE4-2383456AAD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13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D6E558-E63E-1D45-BFE4-2383456AADF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08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68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1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71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9981" y="4824409"/>
            <a:ext cx="489445" cy="273844"/>
          </a:xfrm>
          <a:prstGeom prst="rect">
            <a:avLst/>
          </a:prstGeom>
        </p:spPr>
        <p:txBody>
          <a:bodyPr vert="horz" lIns="91411" tIns="45707" rIns="91411" bIns="45707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2D2E28D-3C84-FA4F-AA95-DF0FC25EB24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3338"/>
            <a:ext cx="1519238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95252" y="4790278"/>
            <a:ext cx="16730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LPWAN@IETF110</a:t>
            </a:r>
          </a:p>
        </p:txBody>
      </p:sp>
    </p:spTree>
    <p:extLst>
      <p:ext uri="{BB962C8B-B14F-4D97-AF65-F5344CB8AC3E}">
        <p14:creationId xmlns:p14="http://schemas.microsoft.com/office/powerpoint/2010/main" val="226772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hf hdr="0" ftr="0" dt="0"/>
  <p:txStyles>
    <p:titleStyle>
      <a:lvl1pPr algn="ctr" defTabSz="4570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6" indent="-342796" algn="l" defTabSz="45706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4" indent="-285662" algn="l" defTabSz="45706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45706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2" indent="-228531" algn="l" defTabSz="45706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3" indent="-228531" algn="l" defTabSz="45706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4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4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5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2E28D-3C84-FA4F-AA95-DF0FC25EB24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1133922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Trebuchet MS"/>
              </a:rPr>
              <a:t>PRESENTATION TITLE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2971799"/>
            <a:ext cx="9144000" cy="1586089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cs typeface="Trebuchet MS"/>
              </a:rPr>
              <a:t>Authors:</a:t>
            </a:r>
          </a:p>
          <a:p>
            <a:r>
              <a:rPr lang="en-US" sz="2000" dirty="0">
                <a:cs typeface="Trebuchet MS"/>
              </a:rPr>
              <a:t>Author 1 &lt;</a:t>
            </a:r>
            <a:r>
              <a:rPr lang="en-US" sz="2000" dirty="0" err="1">
                <a:cs typeface="Trebuchet MS"/>
              </a:rPr>
              <a:t>mail@example.com</a:t>
            </a:r>
            <a:r>
              <a:rPr lang="en-US" sz="2000" dirty="0">
                <a:cs typeface="Trebuchet MS"/>
              </a:rPr>
              <a:t>&gt;</a:t>
            </a:r>
          </a:p>
          <a:p>
            <a:r>
              <a:rPr lang="en-US" sz="2000" dirty="0">
                <a:cs typeface="Trebuchet MS"/>
              </a:rPr>
              <a:t>Author 2 &lt;</a:t>
            </a:r>
            <a:r>
              <a:rPr lang="en-US" sz="2000" dirty="0" err="1">
                <a:cs typeface="Trebuchet MS"/>
              </a:rPr>
              <a:t>mail@example.com</a:t>
            </a:r>
            <a:r>
              <a:rPr lang="en-US" sz="2000" dirty="0">
                <a:cs typeface="Trebuchet MS"/>
              </a:rPr>
              <a:t>&gt;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4154768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06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j-ea"/>
              <a:cs typeface="Trebuchet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87444" y="46848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ZoneTexte 1"/>
          <p:cNvSpPr txBox="1"/>
          <p:nvPr/>
        </p:nvSpPr>
        <p:spPr>
          <a:xfrm>
            <a:off x="2802442" y="4738501"/>
            <a:ext cx="335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IETF 110, Virtual, March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1058617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1</a:t>
            </a:r>
          </a:p>
          <a:p>
            <a:r>
              <a:rPr lang="en-US" dirty="0"/>
              <a:t>Text 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683958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24579</TotalTime>
  <Words>39</Words>
  <Application>Microsoft Macintosh PowerPoint</Application>
  <PresentationFormat>On-screen Show (16:9)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Gill Sans MT</vt:lpstr>
      <vt:lpstr>Trebuchet MS</vt:lpstr>
      <vt:lpstr>2_Thème Office</vt:lpstr>
      <vt:lpstr>PowerPoint Presentation</vt:lpstr>
      <vt:lpstr>Title</vt:lpstr>
    </vt:vector>
  </TitlesOfParts>
  <Company>TELECOM Bretagne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Alexander Pelov</dc:creator>
  <cp:lastModifiedBy>Alexander Pelov</cp:lastModifiedBy>
  <cp:revision>2427</cp:revision>
  <dcterms:created xsi:type="dcterms:W3CDTF">2015-06-28T21:58:26Z</dcterms:created>
  <dcterms:modified xsi:type="dcterms:W3CDTF">2021-03-04T16:37:20Z</dcterms:modified>
</cp:coreProperties>
</file>