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0" d="100"/>
          <a:sy n="160" d="100"/>
        </p:scale>
        <p:origin x="-2148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69CB2-B783-449A-87B6-03126BF9AAF5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AFB78-A2C5-43B2-B8D6-C6E82E9B38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706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Link metrics are defined in</a:t>
            </a:r>
            <a:r>
              <a:rPr lang="en-GB" baseline="0" dirty="0" smtClean="0"/>
              <a:t> Layer-3 terms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AFB78-A2C5-43B2-B8D6-C6E82E9B38D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475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DLEP for RAW - RAW WG - IETF 110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7251C-E9DE-4588-885C-AEAC80C8F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810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DLEP for RAW - RAW WG - IETF 110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7251C-E9DE-4588-885C-AEAC80C8F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928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DLEP for RAW - RAW WG - IETF 110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7251C-E9DE-4588-885C-AEAC80C8F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841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DLEP for RAW - RAW WG - IETF 110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7251C-E9DE-4588-885C-AEAC80C8F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143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DLEP for RAW - RAW WG - IETF 110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7251C-E9DE-4588-885C-AEAC80C8F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011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March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DLEP for RAW - RAW WG - IETF 110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7251C-E9DE-4588-885C-AEAC80C8F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055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March 2021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DLEP for RAW - RAW WG - IETF 110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7251C-E9DE-4588-885C-AEAC80C8F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912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March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DLEP for RAW - RAW WG - IETF 110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7251C-E9DE-4588-885C-AEAC80C8F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684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March 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DLEP for RAW - RAW WG - IETF 110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7251C-E9DE-4588-885C-AEAC80C8F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16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March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DLEP for RAW - RAW WG - IETF 110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7251C-E9DE-4588-885C-AEAC80C8F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757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March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DLEP for RAW - RAW WG - IETF 110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7251C-E9DE-4588-885C-AEAC80C8F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035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 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DLEP for RAW - RAW WG - IETF 110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7251C-E9DE-4588-885C-AEAC80C8FC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212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draft-ietf-raw-technologies/" TargetMode="External"/><Relationship Id="rId2" Type="http://schemas.openxmlformats.org/officeDocument/2006/relationships/hyperlink" Target="https://tools.ietf.org/html/rfc8175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atatracker.ietf.org/doc/draft-pthubert-raw-architectur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DLEP for RAW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Rick Taylor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Airbus Defence &amp; Space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IETF 110 – RAW Working Group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083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447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DLEP?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Dynamic Link Exchange Protocol (DLEP)</a:t>
            </a:r>
          </a:p>
          <a:p>
            <a:pPr lvl="1"/>
            <a:r>
              <a:rPr lang="en-GB" dirty="0" smtClean="0"/>
              <a:t>RFC 8175, Standards Track.</a:t>
            </a:r>
          </a:p>
          <a:p>
            <a:pPr lvl="1"/>
            <a:r>
              <a:rPr lang="en-GB" dirty="0" smtClean="0"/>
              <a:t>Developed for Mobile Ad-hoc Networks, in the MANET WG, but applicable elsewhere.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A monitoring protocol that runs between a </a:t>
            </a:r>
            <a:r>
              <a:rPr lang="en-GB" i="1" dirty="0" smtClean="0"/>
              <a:t>Router</a:t>
            </a:r>
            <a:r>
              <a:rPr lang="en-GB" dirty="0" smtClean="0"/>
              <a:t> (Layer-3 device) and a </a:t>
            </a:r>
            <a:r>
              <a:rPr lang="en-GB" i="1" dirty="0" smtClean="0"/>
              <a:t>Modem</a:t>
            </a:r>
            <a:r>
              <a:rPr lang="en-GB" dirty="0" smtClean="0"/>
              <a:t> (Layer-2 wireless device)</a:t>
            </a:r>
          </a:p>
          <a:p>
            <a:pPr lvl="1"/>
            <a:r>
              <a:rPr lang="en-GB" dirty="0" smtClean="0"/>
              <a:t>It is not an “over the air” protocol; that is the domain of the link-layer technology.</a:t>
            </a:r>
          </a:p>
          <a:p>
            <a:pPr lvl="1"/>
            <a:r>
              <a:rPr lang="en-GB" dirty="0" smtClean="0"/>
              <a:t>But it allows the link-layer information to be passed ‘up’ to the IP layer.</a:t>
            </a:r>
          </a:p>
          <a:p>
            <a:endParaRPr lang="en-GB" dirty="0" smtClean="0"/>
          </a:p>
          <a:p>
            <a:r>
              <a:rPr lang="en-GB" dirty="0" smtClean="0"/>
              <a:t>Increasing adoption by radio and network device vendors since publication.</a:t>
            </a:r>
          </a:p>
          <a:p>
            <a:pPr lvl="1"/>
            <a:r>
              <a:rPr lang="en-GB" dirty="0" smtClean="0"/>
              <a:t>Now being specified as a requirement in large government contracts in US and EU.  IETF Standard, avoiding vendor lock-in, etc.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DLEP for RAW - RAW WG - IETF 110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7251C-E9DE-4588-885C-AEAC80C8FC2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9385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does DLEP provide?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DLEP provides the following information:</a:t>
            </a:r>
          </a:p>
          <a:p>
            <a:pPr lvl="1"/>
            <a:r>
              <a:rPr lang="en-GB" i="1" dirty="0" smtClean="0"/>
              <a:t>Reachability</a:t>
            </a:r>
            <a:r>
              <a:rPr lang="en-GB" dirty="0" smtClean="0"/>
              <a:t>:  What ‘destinations’ are currently reachable via the link-layer?</a:t>
            </a:r>
          </a:p>
          <a:p>
            <a:pPr lvl="2"/>
            <a:r>
              <a:rPr lang="en-GB" dirty="0" smtClean="0"/>
              <a:t>Includes Unicast and Multicast, keyed by MAC address.</a:t>
            </a:r>
          </a:p>
          <a:p>
            <a:pPr lvl="2"/>
            <a:r>
              <a:rPr lang="en-GB" dirty="0" smtClean="0"/>
              <a:t>Can include Layer-3 information, e.g. IPv4 addresses and routes, to avoid unnecessary ARP/ND and/or act as a basic route sharing mechanism.</a:t>
            </a:r>
          </a:p>
          <a:p>
            <a:pPr lvl="2"/>
            <a:endParaRPr lang="en-GB" dirty="0" smtClean="0"/>
          </a:p>
          <a:p>
            <a:pPr lvl="1"/>
            <a:r>
              <a:rPr lang="en-GB" i="1" dirty="0" smtClean="0"/>
              <a:t>Capability</a:t>
            </a:r>
            <a:r>
              <a:rPr lang="en-GB" dirty="0" smtClean="0"/>
              <a:t>: What are the characteristics of the logical link between the current node, and a reachable destination, e.g.:</a:t>
            </a:r>
          </a:p>
          <a:p>
            <a:pPr lvl="2"/>
            <a:r>
              <a:rPr lang="en-GB" dirty="0" smtClean="0"/>
              <a:t>Current raw data-rate for </a:t>
            </a:r>
            <a:r>
              <a:rPr lang="en-GB" dirty="0" err="1" smtClean="0"/>
              <a:t>Tx</a:t>
            </a:r>
            <a:r>
              <a:rPr lang="en-GB" dirty="0" smtClean="0"/>
              <a:t>/Rx, allowing for asymmetric links.</a:t>
            </a:r>
          </a:p>
          <a:p>
            <a:pPr lvl="2"/>
            <a:r>
              <a:rPr lang="en-GB" dirty="0" smtClean="0"/>
              <a:t>Latency.  </a:t>
            </a:r>
            <a:r>
              <a:rPr lang="en-GB" i="1" dirty="0" smtClean="0">
                <a:solidFill>
                  <a:schemeClr val="accent1"/>
                </a:solidFill>
              </a:rPr>
              <a:t>&lt;- This is very relevant for RAW</a:t>
            </a:r>
            <a:r>
              <a:rPr lang="en-GB" dirty="0" smtClean="0"/>
              <a:t>.</a:t>
            </a:r>
            <a:endParaRPr lang="en-GB" dirty="0" smtClean="0"/>
          </a:p>
          <a:p>
            <a:pPr lvl="2"/>
            <a:r>
              <a:rPr lang="en-GB" dirty="0" smtClean="0"/>
              <a:t>Theoretical maximum raw data-rate for </a:t>
            </a:r>
            <a:r>
              <a:rPr lang="en-GB" dirty="0" err="1" smtClean="0"/>
              <a:t>Tx</a:t>
            </a:r>
            <a:r>
              <a:rPr lang="en-GB" dirty="0" smtClean="0"/>
              <a:t>/Rx, e.g. 11 Mbps for 802.11b.</a:t>
            </a:r>
          </a:p>
          <a:p>
            <a:pPr lvl="2"/>
            <a:r>
              <a:rPr lang="en-GB" dirty="0" smtClean="0"/>
              <a:t>Resources available at the destination.</a:t>
            </a:r>
          </a:p>
          <a:p>
            <a:pPr lvl="2"/>
            <a:r>
              <a:rPr lang="en-GB" dirty="0" smtClean="0"/>
              <a:t>Relative Link Quality, a percentage heuristic.</a:t>
            </a:r>
          </a:p>
          <a:p>
            <a:pPr lvl="2"/>
            <a:r>
              <a:rPr lang="en-GB" dirty="0" smtClean="0"/>
              <a:t>MTU.</a:t>
            </a:r>
          </a:p>
          <a:p>
            <a:pPr marL="914400" lvl="2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sz="2900" b="1" dirty="0" smtClean="0"/>
              <a:t>Note</a:t>
            </a:r>
            <a:r>
              <a:rPr lang="en-GB" sz="2900" dirty="0" smtClean="0"/>
              <a:t>: In DLEP a ‘destination’ is a device attached to a remote terminal, rather than the remote modem itself.  In the case of multicast destinations, it is the set of all reachable destinations participating in the multicast group.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DLEP for RAW - RAW WG - IETF 110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7251C-E9DE-4588-885C-AEAC80C8FC2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094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DLEP is Dynamic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The clue is in the name :-)</a:t>
            </a:r>
          </a:p>
          <a:p>
            <a:endParaRPr lang="en-GB" dirty="0" smtClean="0"/>
          </a:p>
          <a:p>
            <a:r>
              <a:rPr lang="en-GB" dirty="0" smtClean="0"/>
              <a:t>DLEP is session-based, and provides information dynamically throughout a session lifetime.</a:t>
            </a:r>
          </a:p>
          <a:p>
            <a:pPr lvl="1"/>
            <a:r>
              <a:rPr lang="en-GB" dirty="0" smtClean="0"/>
              <a:t>Event-driven protocol provides timely information, avoiding the need to repeatedly poll SNMP or other management API.</a:t>
            </a:r>
          </a:p>
          <a:p>
            <a:endParaRPr lang="en-GB" dirty="0" smtClean="0"/>
          </a:p>
          <a:p>
            <a:r>
              <a:rPr lang="en-GB" dirty="0" smtClean="0"/>
              <a:t>Link capabilities are intentionally defined in terms that make sense at Layer-3, e.g. Data-rate in bps rather than symbol rate, as the target audience of the metrics is a Layer-3 device.</a:t>
            </a:r>
          </a:p>
          <a:p>
            <a:pPr lvl="1"/>
            <a:r>
              <a:rPr lang="en-GB" dirty="0" smtClean="0"/>
              <a:t>This abstracts the modem implementation detail, avoiding every router having to understand how to map radio-signal metrics for modem type </a:t>
            </a:r>
            <a:r>
              <a:rPr lang="en-GB" i="1" dirty="0" smtClean="0"/>
              <a:t>X</a:t>
            </a:r>
            <a:r>
              <a:rPr lang="en-GB" dirty="0" smtClean="0"/>
              <a:t> into IP packet throughput.</a:t>
            </a:r>
            <a:endParaRPr lang="en-GB" i="1" dirty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DLEP for RAW - RAW WG - IETF 110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7251C-E9DE-4588-885C-AEAC80C8FC2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056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DLEP Extensions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The protocol is extensible, with extensions negotiated at session establishment.</a:t>
            </a:r>
          </a:p>
          <a:p>
            <a:endParaRPr lang="en-GB" dirty="0" smtClean="0"/>
          </a:p>
          <a:p>
            <a:r>
              <a:rPr lang="en-GB" dirty="0" smtClean="0"/>
              <a:t>Extensions exist (or are being developed):</a:t>
            </a:r>
          </a:p>
          <a:p>
            <a:pPr lvl="1"/>
            <a:r>
              <a:rPr lang="en-GB" dirty="0" smtClean="0"/>
              <a:t>Handling modems that operate at Layer-3.</a:t>
            </a:r>
          </a:p>
          <a:p>
            <a:pPr lvl="1"/>
            <a:r>
              <a:rPr lang="en-GB" dirty="0" smtClean="0"/>
              <a:t>Flow-control using credit-windowing</a:t>
            </a:r>
          </a:p>
          <a:p>
            <a:pPr lvl="1"/>
            <a:r>
              <a:rPr lang="en-GB" dirty="0" smtClean="0"/>
              <a:t>Reporting on multiple traffic flows individually, by DSCP, 3-tuple, etc.  </a:t>
            </a:r>
            <a:r>
              <a:rPr lang="en-GB" i="1" dirty="0" smtClean="0">
                <a:solidFill>
                  <a:schemeClr val="accent1"/>
                </a:solidFill>
              </a:rPr>
              <a:t>This is of interest to RAW.</a:t>
            </a:r>
          </a:p>
          <a:p>
            <a:pPr lvl="1"/>
            <a:r>
              <a:rPr lang="en-GB" dirty="0" smtClean="0"/>
              <a:t>Radio signal properties, e.g. SNR, BER.</a:t>
            </a:r>
          </a:p>
          <a:p>
            <a:pPr lvl="1"/>
            <a:r>
              <a:rPr lang="en-GB" dirty="0" smtClean="0"/>
              <a:t>Rendezvous-point selection preference, i.e. does the underlying link-layer topology suggest good rendezvous points?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DLEP for RAW - RAW WG - IETF 110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7251C-E9DE-4588-885C-AEAC80C8FC2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580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DLEP + RAW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In the proposed RAW architecture, a </a:t>
            </a:r>
            <a:r>
              <a:rPr lang="en-GB" i="1" dirty="0" smtClean="0"/>
              <a:t>Path Selection Element</a:t>
            </a:r>
            <a:r>
              <a:rPr lang="en-GB" dirty="0" smtClean="0"/>
              <a:t> (PSE) attempts to maintain the ‘tracks’ defined by the </a:t>
            </a:r>
            <a:r>
              <a:rPr lang="en-GB" i="1" dirty="0" smtClean="0"/>
              <a:t>Path Computation Element</a:t>
            </a:r>
            <a:r>
              <a:rPr lang="en-GB" dirty="0" smtClean="0"/>
              <a:t> (PCE), using knowledge of the local wireless environment.</a:t>
            </a:r>
          </a:p>
          <a:p>
            <a:pPr lvl="1"/>
            <a:r>
              <a:rPr lang="en-GB" dirty="0" smtClean="0"/>
              <a:t>When there is no underlying deterministic (TSN) capability provided by the link-layer.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DLEP can provide a generic mechanism for a PSE to monitor the wireless environment.</a:t>
            </a:r>
          </a:p>
          <a:p>
            <a:pPr lvl="1"/>
            <a:r>
              <a:rPr lang="en-GB" dirty="0" smtClean="0"/>
              <a:t>Implementations exist using DLEP information to increase stability in MANETs.</a:t>
            </a:r>
          </a:p>
          <a:p>
            <a:pPr lvl="1"/>
            <a:r>
              <a:rPr lang="en-GB" dirty="0" smtClean="0"/>
              <a:t>It seems a logical next step is to use DLEP information to increase determinism in wireless networks.</a:t>
            </a:r>
          </a:p>
          <a:p>
            <a:pPr lvl="2"/>
            <a:r>
              <a:rPr lang="en-GB" dirty="0" smtClean="0"/>
              <a:t>DetNet over MANET seems unfeasible, but in reasonably controlled wireless environments... this sounds like RAW.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DLEP for RAW - RAW WG - IETF 110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7251C-E9DE-4588-885C-AEAC80C8FC2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677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Link Characteristics Request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DLEP has an additional (and under used) function: The </a:t>
            </a:r>
            <a:r>
              <a:rPr lang="en-GB" i="1" dirty="0" smtClean="0"/>
              <a:t>Link Characteristics Request</a:t>
            </a:r>
            <a:r>
              <a:rPr lang="en-GB" dirty="0" smtClean="0"/>
              <a:t>.  </a:t>
            </a:r>
          </a:p>
          <a:p>
            <a:endParaRPr lang="en-GB" dirty="0" smtClean="0"/>
          </a:p>
          <a:p>
            <a:r>
              <a:rPr lang="en-GB" dirty="0" smtClean="0"/>
              <a:t>This function allows a Router to request a change to the capabilities of a link between itself and another destination.</a:t>
            </a:r>
          </a:p>
          <a:p>
            <a:pPr lvl="1"/>
            <a:r>
              <a:rPr lang="en-GB" dirty="0" smtClean="0"/>
              <a:t>The Modem may refuse, if prevented by configuration or the laws of physics.</a:t>
            </a:r>
          </a:p>
          <a:p>
            <a:pPr lvl="1"/>
            <a:endParaRPr lang="en-GB" dirty="0"/>
          </a:p>
          <a:p>
            <a:r>
              <a:rPr lang="en-GB" dirty="0" smtClean="0">
                <a:solidFill>
                  <a:schemeClr val="accent1"/>
                </a:solidFill>
              </a:rPr>
              <a:t>This mechanism may be extremely useful in a RAW context when attempting to ‘pin down’ deterministic tracks.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DLEP for RAW - RAW WG - IETF 110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7251C-E9DE-4588-885C-AEAC80C8FC2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309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Do we want to add a section to the technologies draft?</a:t>
            </a:r>
          </a:p>
          <a:p>
            <a:pPr lvl="1"/>
            <a:r>
              <a:rPr lang="en-GB" dirty="0" smtClean="0"/>
              <a:t>I don’t think this warrants a draft in it’s own right</a:t>
            </a:r>
          </a:p>
          <a:p>
            <a:endParaRPr lang="en-GB" dirty="0" smtClean="0"/>
          </a:p>
          <a:p>
            <a:r>
              <a:rPr lang="en-GB" dirty="0" smtClean="0"/>
              <a:t>Do we wish to draft a DLEP extension addressing deterministic capabilities?</a:t>
            </a:r>
          </a:p>
          <a:p>
            <a:pPr lvl="1"/>
            <a:r>
              <a:rPr lang="en-GB" dirty="0" smtClean="0"/>
              <a:t>Allow a wireless system to advertise TSN function?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DLEP for RAW - RAW WG - IETF 110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7251C-E9DE-4588-885C-AEAC80C8FC2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756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000" dirty="0" smtClean="0"/>
          </a:p>
          <a:p>
            <a:r>
              <a:rPr lang="en-GB" sz="2000" dirty="0" smtClean="0"/>
              <a:t>DLEP: </a:t>
            </a:r>
          </a:p>
          <a:p>
            <a:pPr lvl="1"/>
            <a:r>
              <a:rPr lang="en-GB" sz="1600" dirty="0" smtClean="0">
                <a:hlinkClick r:id="rId2"/>
              </a:rPr>
              <a:t>https://tools.ietf.org/html/rfc8175</a:t>
            </a:r>
            <a:r>
              <a:rPr lang="en-GB" sz="1600" dirty="0" smtClean="0"/>
              <a:t> </a:t>
            </a:r>
          </a:p>
          <a:p>
            <a:r>
              <a:rPr lang="en-GB" sz="2000" dirty="0" smtClean="0"/>
              <a:t>RAW technologies draft: </a:t>
            </a:r>
          </a:p>
          <a:p>
            <a:pPr lvl="1"/>
            <a:r>
              <a:rPr lang="en-GB" sz="1600" dirty="0" smtClean="0">
                <a:hlinkClick r:id="rId3"/>
              </a:rPr>
              <a:t>https://datatracker.ietf.org/doc/draft-ietf-raw-technologies/</a:t>
            </a:r>
            <a:r>
              <a:rPr lang="en-GB" sz="1600" dirty="0" smtClean="0"/>
              <a:t> </a:t>
            </a:r>
          </a:p>
          <a:p>
            <a:r>
              <a:rPr lang="en-GB" sz="2000" dirty="0" smtClean="0"/>
              <a:t>RAW architecture draft:</a:t>
            </a:r>
          </a:p>
          <a:p>
            <a:pPr lvl="1"/>
            <a:r>
              <a:rPr lang="en-GB" sz="1600" dirty="0" smtClean="0">
                <a:hlinkClick r:id="rId4"/>
              </a:rPr>
              <a:t>https://datatracker.ietf.org/doc/draft-pthubert-raw-architecture/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 March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DLEP for RAW - RAW WG - IETF 110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7251C-E9DE-4588-885C-AEAC80C8FC2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501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872</Words>
  <Application>Microsoft Office PowerPoint</Application>
  <PresentationFormat>On-screen Show (4:3)</PresentationFormat>
  <Paragraphs>103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DLEP for RAW</vt:lpstr>
      <vt:lpstr>What is DLEP?</vt:lpstr>
      <vt:lpstr>What does DLEP provide?</vt:lpstr>
      <vt:lpstr>DLEP is Dynamic</vt:lpstr>
      <vt:lpstr>DLEP Extensions</vt:lpstr>
      <vt:lpstr>DLEP + RAW</vt:lpstr>
      <vt:lpstr>Link Characteristics Request</vt:lpstr>
      <vt:lpstr>Next Steps</vt:lpstr>
      <vt:lpstr>References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DLEP and RAW</dc:title>
  <dc:creator>Rick Taylor</dc:creator>
  <cp:lastModifiedBy>Rick Taylor</cp:lastModifiedBy>
  <cp:revision>8</cp:revision>
  <dcterms:created xsi:type="dcterms:W3CDTF">2021-03-08T08:33:48Z</dcterms:created>
  <dcterms:modified xsi:type="dcterms:W3CDTF">2021-03-08T10:35:55Z</dcterms:modified>
</cp:coreProperties>
</file>