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0" r:id="rId1"/>
  </p:sldMasterIdLst>
  <p:notesMasterIdLst>
    <p:notesMasterId r:id="rId7"/>
  </p:notesMasterIdLst>
  <p:handoutMasterIdLst>
    <p:handoutMasterId r:id="rId8"/>
  </p:handoutMasterIdLst>
  <p:sldIdLst>
    <p:sldId id="275" r:id="rId2"/>
    <p:sldId id="274" r:id="rId3"/>
    <p:sldId id="276" r:id="rId4"/>
    <p:sldId id="278" r:id="rId5"/>
    <p:sldId id="279" r:id="rId6"/>
  </p:sldIdLst>
  <p:sldSz cx="9906000" cy="6858000" type="A4"/>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31" d="100"/>
          <a:sy n="131" d="100"/>
        </p:scale>
        <p:origin x="2544" y="114"/>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28DFC377-C8F5-4726-9940-1BD979DB8EC7}"/>
              </a:ext>
            </a:extLst>
          </p:cNvPr>
          <p:cNvSpPr>
            <a:spLocks noChangeArrowheads="1"/>
          </p:cNvSpPr>
          <p:nvPr/>
        </p:nvSpPr>
        <p:spPr bwMode="auto">
          <a:xfrm>
            <a:off x="3254375" y="9147175"/>
            <a:ext cx="808038" cy="265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92924" tIns="47307" rIns="92924" bIns="47307">
            <a:spAutoFit/>
          </a:bodyPr>
          <a:lstStyle>
            <a:lvl1pPr defTabSz="923925">
              <a:defRPr sz="2200" b="1">
                <a:solidFill>
                  <a:schemeClr val="tx1"/>
                </a:solidFill>
                <a:latin typeface="Arial" panose="020B0604020202020204" pitchFamily="34" charset="0"/>
                <a:ea typeface="MS PGothic" panose="020B0600070205080204" pitchFamily="34" charset="-128"/>
              </a:defRPr>
            </a:lvl1pPr>
            <a:lvl2pPr marL="742950" indent="-285750" defTabSz="923925">
              <a:defRPr sz="2200" b="1">
                <a:solidFill>
                  <a:schemeClr val="tx1"/>
                </a:solidFill>
                <a:latin typeface="Arial" panose="020B0604020202020204" pitchFamily="34" charset="0"/>
                <a:ea typeface="MS PGothic" panose="020B0600070205080204" pitchFamily="34" charset="-128"/>
              </a:defRPr>
            </a:lvl2pPr>
            <a:lvl3pPr marL="1143000" indent="-228600" defTabSz="923925">
              <a:defRPr sz="2200" b="1">
                <a:solidFill>
                  <a:schemeClr val="tx1"/>
                </a:solidFill>
                <a:latin typeface="Arial" panose="020B0604020202020204" pitchFamily="34" charset="0"/>
                <a:ea typeface="MS PGothic" panose="020B0600070205080204" pitchFamily="34" charset="-128"/>
              </a:defRPr>
            </a:lvl3pPr>
            <a:lvl4pPr marL="1600200" indent="-228600" defTabSz="923925">
              <a:defRPr sz="2200" b="1">
                <a:solidFill>
                  <a:schemeClr val="tx1"/>
                </a:solidFill>
                <a:latin typeface="Arial" panose="020B0604020202020204" pitchFamily="34" charset="0"/>
                <a:ea typeface="MS PGothic" panose="020B0600070205080204" pitchFamily="34" charset="-128"/>
              </a:defRPr>
            </a:lvl4pPr>
            <a:lvl5pPr marL="2057400" indent="-228600" defTabSz="923925">
              <a:defRPr sz="2200" b="1">
                <a:solidFill>
                  <a:schemeClr val="tx1"/>
                </a:solidFill>
                <a:latin typeface="Arial" panose="020B0604020202020204" pitchFamily="34" charset="0"/>
                <a:ea typeface="MS PGothic" panose="020B0600070205080204" pitchFamily="34" charset="-128"/>
              </a:defRPr>
            </a:lvl5pPr>
            <a:lvl6pPr marL="25146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6pPr>
            <a:lvl7pPr marL="29718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7pPr>
            <a:lvl8pPr marL="34290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8pPr>
            <a:lvl9pPr marL="38862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9pPr>
          </a:lstStyle>
          <a:p>
            <a:pPr algn="ctr">
              <a:lnSpc>
                <a:spcPct val="90000"/>
              </a:lnSpc>
            </a:pPr>
            <a:r>
              <a:rPr lang="en-US" altLang="en-US" sz="1300" b="0"/>
              <a:t>Page </a:t>
            </a:r>
            <a:fld id="{26900773-09E2-4FF9-9928-3D253DADAC31}" type="slidenum">
              <a:rPr lang="en-US" altLang="en-US" sz="1300" b="0"/>
              <a:pPr algn="ctr">
                <a:lnSpc>
                  <a:spcPct val="90000"/>
                </a:lnSpc>
              </a:pPr>
              <a:t>‹#›</a:t>
            </a:fld>
            <a:endParaRPr lang="en-US" altLang="en-US" sz="1300" b="0"/>
          </a:p>
        </p:txBody>
      </p:sp>
    </p:spTree>
    <p:extLst>
      <p:ext uri="{BB962C8B-B14F-4D97-AF65-F5344CB8AC3E}">
        <p14:creationId xmlns:p14="http://schemas.microsoft.com/office/powerpoint/2010/main" val="2414093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50F7CAB9-A7AB-496B-9AA6-108043506A3D}"/>
              </a:ext>
            </a:extLst>
          </p:cNvPr>
          <p:cNvSpPr>
            <a:spLocks noGrp="1" noChangeArrowheads="1"/>
          </p:cNvSpPr>
          <p:nvPr>
            <p:ph type="body" sz="quarter" idx="3"/>
          </p:nvPr>
        </p:nvSpPr>
        <p:spPr bwMode="auto">
          <a:xfrm>
            <a:off x="974725" y="4559300"/>
            <a:ext cx="5365750" cy="4321175"/>
          </a:xfrm>
          <a:prstGeom prst="rect">
            <a:avLst/>
          </a:prstGeom>
          <a:noFill/>
          <a:ln w="12700">
            <a:noFill/>
            <a:miter lim="800000"/>
            <a:headEnd/>
            <a:tailEnd/>
          </a:ln>
          <a:effectLst/>
        </p:spPr>
        <p:txBody>
          <a:bodyPr vert="horz" wrap="square" lIns="96304" tIns="47307" rIns="96304" bIns="47307" numCol="1" anchor="t" anchorCtr="0" compatLnSpc="1">
            <a:prstTxWarp prst="textNoShape">
              <a:avLst/>
            </a:prstTxWarp>
          </a:bodyPr>
          <a:lstStyle/>
          <a:p>
            <a:pPr lvl="0"/>
            <a:r>
              <a:rPr lang="en-US" noProof="0"/>
              <a:t>Body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5" name="Rectangle 3">
            <a:extLst>
              <a:ext uri="{FF2B5EF4-FFF2-40B4-BE49-F238E27FC236}">
                <a16:creationId xmlns:a16="http://schemas.microsoft.com/office/drawing/2014/main" id="{8EA47E9E-3B5E-427E-A302-141446FD7BDF}"/>
              </a:ext>
            </a:extLst>
          </p:cNvPr>
          <p:cNvSpPr>
            <a:spLocks noChangeArrowheads="1"/>
          </p:cNvSpPr>
          <p:nvPr/>
        </p:nvSpPr>
        <p:spPr bwMode="auto">
          <a:xfrm>
            <a:off x="3254375" y="9147175"/>
            <a:ext cx="808038" cy="265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92924" tIns="47307" rIns="92924" bIns="47307">
            <a:spAutoFit/>
          </a:bodyPr>
          <a:lstStyle>
            <a:lvl1pPr defTabSz="923925">
              <a:defRPr sz="2200" b="1">
                <a:solidFill>
                  <a:schemeClr val="tx1"/>
                </a:solidFill>
                <a:latin typeface="Arial" panose="020B0604020202020204" pitchFamily="34" charset="0"/>
                <a:ea typeface="MS PGothic" panose="020B0600070205080204" pitchFamily="34" charset="-128"/>
              </a:defRPr>
            </a:lvl1pPr>
            <a:lvl2pPr marL="742950" indent="-285750" defTabSz="923925">
              <a:defRPr sz="2200" b="1">
                <a:solidFill>
                  <a:schemeClr val="tx1"/>
                </a:solidFill>
                <a:latin typeface="Arial" panose="020B0604020202020204" pitchFamily="34" charset="0"/>
                <a:ea typeface="MS PGothic" panose="020B0600070205080204" pitchFamily="34" charset="-128"/>
              </a:defRPr>
            </a:lvl2pPr>
            <a:lvl3pPr marL="1143000" indent="-228600" defTabSz="923925">
              <a:defRPr sz="2200" b="1">
                <a:solidFill>
                  <a:schemeClr val="tx1"/>
                </a:solidFill>
                <a:latin typeface="Arial" panose="020B0604020202020204" pitchFamily="34" charset="0"/>
                <a:ea typeface="MS PGothic" panose="020B0600070205080204" pitchFamily="34" charset="-128"/>
              </a:defRPr>
            </a:lvl3pPr>
            <a:lvl4pPr marL="1600200" indent="-228600" defTabSz="923925">
              <a:defRPr sz="2200" b="1">
                <a:solidFill>
                  <a:schemeClr val="tx1"/>
                </a:solidFill>
                <a:latin typeface="Arial" panose="020B0604020202020204" pitchFamily="34" charset="0"/>
                <a:ea typeface="MS PGothic" panose="020B0600070205080204" pitchFamily="34" charset="-128"/>
              </a:defRPr>
            </a:lvl4pPr>
            <a:lvl5pPr marL="2057400" indent="-228600" defTabSz="923925">
              <a:defRPr sz="2200" b="1">
                <a:solidFill>
                  <a:schemeClr val="tx1"/>
                </a:solidFill>
                <a:latin typeface="Arial" panose="020B0604020202020204" pitchFamily="34" charset="0"/>
                <a:ea typeface="MS PGothic" panose="020B0600070205080204" pitchFamily="34" charset="-128"/>
              </a:defRPr>
            </a:lvl5pPr>
            <a:lvl6pPr marL="25146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6pPr>
            <a:lvl7pPr marL="29718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7pPr>
            <a:lvl8pPr marL="34290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8pPr>
            <a:lvl9pPr marL="38862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9pPr>
          </a:lstStyle>
          <a:p>
            <a:pPr algn="ctr">
              <a:lnSpc>
                <a:spcPct val="90000"/>
              </a:lnSpc>
            </a:pPr>
            <a:r>
              <a:rPr lang="en-US" altLang="en-US" sz="1300" b="0"/>
              <a:t>Page </a:t>
            </a:r>
            <a:fld id="{46B943E8-C72B-486A-AFEB-A18CE817B743}" type="slidenum">
              <a:rPr lang="en-US" altLang="en-US" sz="1300" b="0"/>
              <a:pPr algn="ctr">
                <a:lnSpc>
                  <a:spcPct val="90000"/>
                </a:lnSpc>
              </a:pPr>
              <a:t>‹#›</a:t>
            </a:fld>
            <a:endParaRPr lang="en-US" altLang="en-US" sz="1300" b="0"/>
          </a:p>
        </p:txBody>
      </p:sp>
      <p:sp>
        <p:nvSpPr>
          <p:cNvPr id="3076" name="Rectangle 4">
            <a:extLst>
              <a:ext uri="{FF2B5EF4-FFF2-40B4-BE49-F238E27FC236}">
                <a16:creationId xmlns:a16="http://schemas.microsoft.com/office/drawing/2014/main" id="{9D240796-28F8-4971-95A3-858163DDC291}"/>
              </a:ext>
            </a:extLst>
          </p:cNvPr>
          <p:cNvSpPr>
            <a:spLocks noGrp="1" noRot="1" noChangeAspect="1" noChangeArrowheads="1" noTextEdit="1"/>
          </p:cNvSpPr>
          <p:nvPr>
            <p:ph type="sldImg" idx="2"/>
          </p:nvPr>
        </p:nvSpPr>
        <p:spPr bwMode="auto">
          <a:xfrm>
            <a:off x="1069975" y="728663"/>
            <a:ext cx="5180013" cy="3586162"/>
          </a:xfrm>
          <a:prstGeom prst="rect">
            <a:avLst/>
          </a:prstGeom>
          <a:noFill/>
          <a:ln w="12700">
            <a:solidFill>
              <a:schemeClr val="tx1"/>
            </a:solidFill>
            <a:miter lim="800000"/>
            <a:headEnd/>
            <a:tailEnd/>
          </a:ln>
          <a:extLst>
            <a:ext uri="{909E8E84-426E-40dd-AFC4-6F175D3DCCD1}">
              <a14:hiddenFill xmlns:a14="http://schemas.microsoft.com/office/drawing/2010/main" xmlns="">
                <a:solidFill>
                  <a:srgbClr val="FFFFFF"/>
                </a:solidFill>
              </a14:hiddenFill>
            </a:ext>
          </a:extLst>
        </p:spPr>
      </p:sp>
    </p:spTree>
    <p:extLst>
      <p:ext uri="{BB962C8B-B14F-4D97-AF65-F5344CB8AC3E}">
        <p14:creationId xmlns:p14="http://schemas.microsoft.com/office/powerpoint/2010/main" val="1263347242"/>
      </p:ext>
    </p:extLst>
  </p:cSld>
  <p:clrMap bg1="lt1" tx1="dk1" bg2="lt2" tx2="dk2" accent1="accent1" accent2="accent2" accent3="accent3" accent4="accent4" accent5="accent5" accent6="accent6" hlink="hlink" folHlink="folHlink"/>
  <p:notesStyle>
    <a:lvl1pPr algn="l" rtl="0" eaLnBrk="0" fontAlgn="base" hangingPunct="0">
      <a:lnSpc>
        <a:spcPct val="90000"/>
      </a:lnSpc>
      <a:spcBef>
        <a:spcPct val="40000"/>
      </a:spcBef>
      <a:spcAft>
        <a:spcPct val="0"/>
      </a:spcAft>
      <a:defRPr sz="1200" kern="1200">
        <a:solidFill>
          <a:schemeClr val="tx1"/>
        </a:solidFill>
        <a:latin typeface="Arial" charset="0"/>
        <a:ea typeface="MS PGothic" panose="020B0600070205080204" pitchFamily="34" charset="-128"/>
        <a:cs typeface="ＭＳ Ｐゴシック" charset="-128"/>
      </a:defRPr>
    </a:lvl1pPr>
    <a:lvl2pPr marL="457200" algn="l" rtl="0" eaLnBrk="0" fontAlgn="base" hangingPunct="0">
      <a:lnSpc>
        <a:spcPct val="90000"/>
      </a:lnSpc>
      <a:spcBef>
        <a:spcPct val="40000"/>
      </a:spcBef>
      <a:spcAft>
        <a:spcPct val="0"/>
      </a:spcAft>
      <a:defRPr sz="1200" kern="1200">
        <a:solidFill>
          <a:schemeClr val="tx1"/>
        </a:solidFill>
        <a:latin typeface="Arial" charset="0"/>
        <a:ea typeface="MS PGothic" panose="020B0600070205080204" pitchFamily="34" charset="-128"/>
        <a:cs typeface="+mn-cs"/>
      </a:defRPr>
    </a:lvl2pPr>
    <a:lvl3pPr marL="914400" algn="l" rtl="0" eaLnBrk="0" fontAlgn="base" hangingPunct="0">
      <a:lnSpc>
        <a:spcPct val="90000"/>
      </a:lnSpc>
      <a:spcBef>
        <a:spcPct val="40000"/>
      </a:spcBef>
      <a:spcAft>
        <a:spcPct val="0"/>
      </a:spcAft>
      <a:defRPr sz="1200" kern="1200">
        <a:solidFill>
          <a:schemeClr val="tx1"/>
        </a:solidFill>
        <a:latin typeface="Arial" charset="0"/>
        <a:ea typeface="MS PGothic" panose="020B0600070205080204" pitchFamily="34" charset="-128"/>
        <a:cs typeface="+mn-cs"/>
      </a:defRPr>
    </a:lvl3pPr>
    <a:lvl4pPr marL="1371600" algn="l" rtl="0" eaLnBrk="0" fontAlgn="base" hangingPunct="0">
      <a:lnSpc>
        <a:spcPct val="90000"/>
      </a:lnSpc>
      <a:spcBef>
        <a:spcPct val="40000"/>
      </a:spcBef>
      <a:spcAft>
        <a:spcPct val="0"/>
      </a:spcAft>
      <a:defRPr sz="1200" kern="1200">
        <a:solidFill>
          <a:schemeClr val="tx1"/>
        </a:solidFill>
        <a:latin typeface="Arial" charset="0"/>
        <a:ea typeface="MS PGothic" panose="020B0600070205080204" pitchFamily="34" charset="-128"/>
        <a:cs typeface="+mn-cs"/>
      </a:defRPr>
    </a:lvl4pPr>
    <a:lvl5pPr marL="1828800" algn="l" rtl="0" eaLnBrk="0" fontAlgn="base" hangingPunct="0">
      <a:lnSpc>
        <a:spcPct val="90000"/>
      </a:lnSpc>
      <a:spcBef>
        <a:spcPct val="40000"/>
      </a:spcBef>
      <a:spcAft>
        <a:spcPct val="0"/>
      </a:spcAft>
      <a:defRPr sz="1200" kern="1200">
        <a:solidFill>
          <a:schemeClr val="tx1"/>
        </a:solidFill>
        <a:latin typeface="Arial" charset="0"/>
        <a:ea typeface="MS PGothic" panose="020B0600070205080204"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9691776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2">
            <a:extLst>
              <a:ext uri="{FF2B5EF4-FFF2-40B4-BE49-F238E27FC236}">
                <a16:creationId xmlns:a16="http://schemas.microsoft.com/office/drawing/2014/main" id="{212E6B79-571E-43B2-B08C-0E57F27EE679}"/>
              </a:ext>
            </a:extLst>
          </p:cNvPr>
          <p:cNvSpPr>
            <a:spLocks noGrp="1" noRot="1" noChangeAspect="1" noChangeArrowheads="1" noTextEdit="1"/>
          </p:cNvSpPr>
          <p:nvPr>
            <p:ph type="sldImg"/>
          </p:nvPr>
        </p:nvSpPr>
        <p:spPr>
          <a:ln/>
        </p:spPr>
      </p:sp>
      <p:sp>
        <p:nvSpPr>
          <p:cNvPr id="5122" name="Rectangle 3">
            <a:extLst>
              <a:ext uri="{FF2B5EF4-FFF2-40B4-BE49-F238E27FC236}">
                <a16:creationId xmlns:a16="http://schemas.microsoft.com/office/drawing/2014/main" id="{475C0454-7223-4E76-9768-0202EACEE038}"/>
              </a:ext>
            </a:extLst>
          </p:cNvPr>
          <p:cNvSpPr>
            <a:spLocks noGrp="1" noChangeArrowheads="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350108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5061786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38250" y="1122363"/>
            <a:ext cx="7429500" cy="2387600"/>
          </a:xfrm>
        </p:spPr>
        <p:txBody>
          <a:bodyPr anchor="b"/>
          <a:lstStyle>
            <a:lvl1pPr algn="ctr">
              <a:defRPr sz="4875"/>
            </a:lvl1pPr>
          </a:lstStyle>
          <a:p>
            <a:r>
              <a:rPr lang="en-US"/>
              <a:t>Click to edit Master title style</a:t>
            </a:r>
          </a:p>
        </p:txBody>
      </p:sp>
      <p:sp>
        <p:nvSpPr>
          <p:cNvPr id="3" name="Subtitle 2"/>
          <p:cNvSpPr>
            <a:spLocks noGrp="1"/>
          </p:cNvSpPr>
          <p:nvPr>
            <p:ph type="subTitle" idx="1"/>
          </p:nvPr>
        </p:nvSpPr>
        <p:spPr>
          <a:xfrm>
            <a:off x="1238250" y="3602038"/>
            <a:ext cx="7429500" cy="1655762"/>
          </a:xfrm>
        </p:spPr>
        <p:txBody>
          <a:bodyPr/>
          <a:lstStyle>
            <a:lvl1pPr marL="0" indent="0" algn="ctr">
              <a:buNone/>
              <a:defRPr sz="1950"/>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lang="en-US"/>
              <a:t>Click to edit Master subtitle style</a:t>
            </a:r>
          </a:p>
        </p:txBody>
      </p:sp>
      <p:sp>
        <p:nvSpPr>
          <p:cNvPr id="4" name="Date Placeholder 3"/>
          <p:cNvSpPr>
            <a:spLocks noGrp="1"/>
          </p:cNvSpPr>
          <p:nvPr>
            <p:ph type="dt" sz="half" idx="10"/>
          </p:nvPr>
        </p:nvSpPr>
        <p:spPr/>
        <p:txBody>
          <a:bodyPr/>
          <a:lstStyle/>
          <a:p>
            <a:fld id="{D22E0768-FABD-4B3C-8541-E5A8BDB375F3}" type="datetimeFigureOut">
              <a:rPr lang="en-US" smtClean="0"/>
              <a:t>3/10/2021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1711616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22E0768-FABD-4B3C-8541-E5A8BDB375F3}" type="datetimeFigureOut">
              <a:rPr lang="en-US" smtClean="0"/>
              <a:t>3/10/2021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18966417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1" y="365125"/>
            <a:ext cx="2135981"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1037" y="365125"/>
            <a:ext cx="6284119"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22E0768-FABD-4B3C-8541-E5A8BDB375F3}" type="datetimeFigureOut">
              <a:rPr lang="en-US" smtClean="0"/>
              <a:t>3/10/2021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28959649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22E0768-FABD-4B3C-8541-E5A8BDB375F3}" type="datetimeFigureOut">
              <a:rPr lang="en-US" smtClean="0"/>
              <a:t>3/10/2021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77756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8" y="1709739"/>
            <a:ext cx="8543925" cy="2852737"/>
          </a:xfrm>
        </p:spPr>
        <p:txBody>
          <a:bodyPr anchor="b"/>
          <a:lstStyle>
            <a:lvl1pPr>
              <a:defRPr sz="4875"/>
            </a:lvl1pPr>
          </a:lstStyle>
          <a:p>
            <a:r>
              <a:rPr lang="en-US"/>
              <a:t>Click to edit Master title style</a:t>
            </a:r>
          </a:p>
        </p:txBody>
      </p:sp>
      <p:sp>
        <p:nvSpPr>
          <p:cNvPr id="3" name="Text Placeholder 2"/>
          <p:cNvSpPr>
            <a:spLocks noGrp="1"/>
          </p:cNvSpPr>
          <p:nvPr>
            <p:ph type="body" idx="1"/>
          </p:nvPr>
        </p:nvSpPr>
        <p:spPr>
          <a:xfrm>
            <a:off x="675878" y="4589464"/>
            <a:ext cx="8543925" cy="1500187"/>
          </a:xfrm>
        </p:spPr>
        <p:txBody>
          <a:bodyPr/>
          <a:lstStyle>
            <a:lvl1pPr marL="0" indent="0">
              <a:buNone/>
              <a:defRPr sz="1950">
                <a:solidFill>
                  <a:schemeClr val="tx1">
                    <a:tint val="75000"/>
                  </a:schemeClr>
                </a:solidFill>
              </a:defRPr>
            </a:lvl1pPr>
            <a:lvl2pPr marL="371475" indent="0">
              <a:buNone/>
              <a:defRPr sz="1625">
                <a:solidFill>
                  <a:schemeClr val="tx1">
                    <a:tint val="75000"/>
                  </a:schemeClr>
                </a:solidFill>
              </a:defRPr>
            </a:lvl2pPr>
            <a:lvl3pPr marL="742950" indent="0">
              <a:buNone/>
              <a:defRPr sz="1463">
                <a:solidFill>
                  <a:schemeClr val="tx1">
                    <a:tint val="75000"/>
                  </a:schemeClr>
                </a:solidFill>
              </a:defRPr>
            </a:lvl3pPr>
            <a:lvl4pPr marL="1114425" indent="0">
              <a:buNone/>
              <a:defRPr sz="1300">
                <a:solidFill>
                  <a:schemeClr val="tx1">
                    <a:tint val="75000"/>
                  </a:schemeClr>
                </a:solidFill>
              </a:defRPr>
            </a:lvl4pPr>
            <a:lvl5pPr marL="1485900" indent="0">
              <a:buNone/>
              <a:defRPr sz="1300">
                <a:solidFill>
                  <a:schemeClr val="tx1">
                    <a:tint val="75000"/>
                  </a:schemeClr>
                </a:solidFill>
              </a:defRPr>
            </a:lvl5pPr>
            <a:lvl6pPr marL="1857375" indent="0">
              <a:buNone/>
              <a:defRPr sz="1300">
                <a:solidFill>
                  <a:schemeClr val="tx1">
                    <a:tint val="75000"/>
                  </a:schemeClr>
                </a:solidFill>
              </a:defRPr>
            </a:lvl6pPr>
            <a:lvl7pPr marL="2228850" indent="0">
              <a:buNone/>
              <a:defRPr sz="1300">
                <a:solidFill>
                  <a:schemeClr val="tx1">
                    <a:tint val="75000"/>
                  </a:schemeClr>
                </a:solidFill>
              </a:defRPr>
            </a:lvl7pPr>
            <a:lvl8pPr marL="2600325" indent="0">
              <a:buNone/>
              <a:defRPr sz="1300">
                <a:solidFill>
                  <a:schemeClr val="tx1">
                    <a:tint val="75000"/>
                  </a:schemeClr>
                </a:solidFill>
              </a:defRPr>
            </a:lvl8pPr>
            <a:lvl9pPr marL="2971800" indent="0">
              <a:buNone/>
              <a:defRPr sz="13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22E0768-FABD-4B3C-8541-E5A8BDB375F3}" type="datetimeFigureOut">
              <a:rPr lang="en-US" smtClean="0"/>
              <a:t>3/10/2021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10885124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1038" y="1825625"/>
            <a:ext cx="42100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14913" y="1825625"/>
            <a:ext cx="42100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22E0768-FABD-4B3C-8541-E5A8BDB375F3}" type="datetimeFigureOut">
              <a:rPr lang="en-US" smtClean="0"/>
              <a:t>3/10/2021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12589829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6"/>
            <a:ext cx="8543925" cy="1325563"/>
          </a:xfrm>
        </p:spPr>
        <p:txBody>
          <a:bodyPr/>
          <a:lstStyle/>
          <a:p>
            <a:r>
              <a:rPr lang="en-US"/>
              <a:t>Click to edit Master title style</a:t>
            </a:r>
          </a:p>
        </p:txBody>
      </p:sp>
      <p:sp>
        <p:nvSpPr>
          <p:cNvPr id="3" name="Text Placeholder 2"/>
          <p:cNvSpPr>
            <a:spLocks noGrp="1"/>
          </p:cNvSpPr>
          <p:nvPr>
            <p:ph type="body" idx="1"/>
          </p:nvPr>
        </p:nvSpPr>
        <p:spPr>
          <a:xfrm>
            <a:off x="682328" y="1681163"/>
            <a:ext cx="4190702"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en-US"/>
              <a:t>Edit Master text styles</a:t>
            </a:r>
          </a:p>
        </p:txBody>
      </p:sp>
      <p:sp>
        <p:nvSpPr>
          <p:cNvPr id="4" name="Content Placeholder 3"/>
          <p:cNvSpPr>
            <a:spLocks noGrp="1"/>
          </p:cNvSpPr>
          <p:nvPr>
            <p:ph sz="half" idx="2"/>
          </p:nvPr>
        </p:nvSpPr>
        <p:spPr>
          <a:xfrm>
            <a:off x="682328" y="2505075"/>
            <a:ext cx="4190702"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en-US"/>
              <a:t>Edit Master text styles</a:t>
            </a:r>
          </a:p>
        </p:txBody>
      </p:sp>
      <p:sp>
        <p:nvSpPr>
          <p:cNvPr id="6" name="Content Placeholder 5"/>
          <p:cNvSpPr>
            <a:spLocks noGrp="1"/>
          </p:cNvSpPr>
          <p:nvPr>
            <p:ph sz="quarter" idx="4"/>
          </p:nvPr>
        </p:nvSpPr>
        <p:spPr>
          <a:xfrm>
            <a:off x="5014913" y="2505075"/>
            <a:ext cx="4211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22E0768-FABD-4B3C-8541-E5A8BDB375F3}" type="datetimeFigureOut">
              <a:rPr lang="en-US" smtClean="0"/>
              <a:t>3/10/2021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336520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22E0768-FABD-4B3C-8541-E5A8BDB375F3}" type="datetimeFigureOut">
              <a:rPr lang="en-US" smtClean="0"/>
              <a:t>3/10/2021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31323958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2E0768-FABD-4B3C-8541-E5A8BDB375F3}" type="datetimeFigureOut">
              <a:rPr lang="en-US" smtClean="0"/>
              <a:t>3/10/2021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34541614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2600"/>
            </a:lvl1pPr>
          </a:lstStyle>
          <a:p>
            <a:r>
              <a:rPr lang="en-US"/>
              <a:t>Click to edit Master title style</a:t>
            </a:r>
          </a:p>
        </p:txBody>
      </p:sp>
      <p:sp>
        <p:nvSpPr>
          <p:cNvPr id="3" name="Content Placeholder 2"/>
          <p:cNvSpPr>
            <a:spLocks noGrp="1"/>
          </p:cNvSpPr>
          <p:nvPr>
            <p:ph idx="1"/>
          </p:nvPr>
        </p:nvSpPr>
        <p:spPr>
          <a:xfrm>
            <a:off x="4211340" y="987426"/>
            <a:ext cx="5014913" cy="4873625"/>
          </a:xfrm>
        </p:spPr>
        <p:txBody>
          <a:bodyPr/>
          <a:lstStyle>
            <a:lvl1pPr>
              <a:defRPr sz="2600"/>
            </a:lvl1pPr>
            <a:lvl2pPr>
              <a:defRPr sz="2275"/>
            </a:lvl2pPr>
            <a:lvl3pPr>
              <a:defRPr sz="1950"/>
            </a:lvl3pPr>
            <a:lvl4pPr>
              <a:defRPr sz="1625"/>
            </a:lvl4pPr>
            <a:lvl5pPr>
              <a:defRPr sz="1625"/>
            </a:lvl5pPr>
            <a:lvl6pPr>
              <a:defRPr sz="1625"/>
            </a:lvl6pPr>
            <a:lvl7pPr>
              <a:defRPr sz="1625"/>
            </a:lvl7pPr>
            <a:lvl8pPr>
              <a:defRPr sz="1625"/>
            </a:lvl8pPr>
            <a:lvl9pPr>
              <a:defRPr sz="1625"/>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lang="en-US"/>
              <a:t>Edit Master text styles</a:t>
            </a:r>
          </a:p>
        </p:txBody>
      </p:sp>
      <p:sp>
        <p:nvSpPr>
          <p:cNvPr id="5" name="Date Placeholder 4"/>
          <p:cNvSpPr>
            <a:spLocks noGrp="1"/>
          </p:cNvSpPr>
          <p:nvPr>
            <p:ph type="dt" sz="half" idx="10"/>
          </p:nvPr>
        </p:nvSpPr>
        <p:spPr/>
        <p:txBody>
          <a:bodyPr/>
          <a:lstStyle/>
          <a:p>
            <a:fld id="{D22E0768-FABD-4B3C-8541-E5A8BDB375F3}" type="datetimeFigureOut">
              <a:rPr lang="en-US" smtClean="0"/>
              <a:t>3/10/2021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22166656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2600"/>
            </a:lvl1pPr>
          </a:lstStyle>
          <a:p>
            <a:r>
              <a:rPr lang="en-US"/>
              <a:t>Click to edit Master title style</a:t>
            </a:r>
          </a:p>
        </p:txBody>
      </p:sp>
      <p:sp>
        <p:nvSpPr>
          <p:cNvPr id="3" name="Picture Placeholder 2"/>
          <p:cNvSpPr>
            <a:spLocks noGrp="1"/>
          </p:cNvSpPr>
          <p:nvPr>
            <p:ph type="pic" idx="1"/>
          </p:nvPr>
        </p:nvSpPr>
        <p:spPr>
          <a:xfrm>
            <a:off x="4211340" y="987426"/>
            <a:ext cx="5014913" cy="4873625"/>
          </a:xfrm>
        </p:spPr>
        <p:txBody>
          <a:bodyPr/>
          <a:lstStyle>
            <a:lvl1pPr marL="0" indent="0">
              <a:buNone/>
              <a:defRPr sz="2600"/>
            </a:lvl1pPr>
            <a:lvl2pPr marL="371475" indent="0">
              <a:buNone/>
              <a:defRPr sz="2275"/>
            </a:lvl2pPr>
            <a:lvl3pPr marL="742950" indent="0">
              <a:buNone/>
              <a:defRPr sz="1950"/>
            </a:lvl3pPr>
            <a:lvl4pPr marL="1114425" indent="0">
              <a:buNone/>
              <a:defRPr sz="1625"/>
            </a:lvl4pPr>
            <a:lvl5pPr marL="1485900" indent="0">
              <a:buNone/>
              <a:defRPr sz="1625"/>
            </a:lvl5pPr>
            <a:lvl6pPr marL="1857375" indent="0">
              <a:buNone/>
              <a:defRPr sz="1625"/>
            </a:lvl6pPr>
            <a:lvl7pPr marL="2228850" indent="0">
              <a:buNone/>
              <a:defRPr sz="1625"/>
            </a:lvl7pPr>
            <a:lvl8pPr marL="2600325" indent="0">
              <a:buNone/>
              <a:defRPr sz="1625"/>
            </a:lvl8pPr>
            <a:lvl9pPr marL="2971800" indent="0">
              <a:buNone/>
              <a:defRPr sz="1625"/>
            </a:lvl9pPr>
          </a:lstStyle>
          <a:p>
            <a:endParaRPr lang="en-US"/>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lang="en-US"/>
              <a:t>Edit Master text styles</a:t>
            </a:r>
          </a:p>
        </p:txBody>
      </p:sp>
      <p:sp>
        <p:nvSpPr>
          <p:cNvPr id="5" name="Date Placeholder 4"/>
          <p:cNvSpPr>
            <a:spLocks noGrp="1"/>
          </p:cNvSpPr>
          <p:nvPr>
            <p:ph type="dt" sz="half" idx="10"/>
          </p:nvPr>
        </p:nvSpPr>
        <p:spPr/>
        <p:txBody>
          <a:bodyPr/>
          <a:lstStyle/>
          <a:p>
            <a:fld id="{D22E0768-FABD-4B3C-8541-E5A8BDB375F3}" type="datetimeFigureOut">
              <a:rPr lang="en-US" smtClean="0"/>
              <a:t>3/10/2021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9311230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6"/>
            <a:ext cx="8543925"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81038" y="6356351"/>
            <a:ext cx="2228850" cy="365125"/>
          </a:xfrm>
          <a:prstGeom prst="rect">
            <a:avLst/>
          </a:prstGeom>
        </p:spPr>
        <p:txBody>
          <a:bodyPr vert="horz" lIns="91440" tIns="45720" rIns="91440" bIns="45720" rtlCol="0" anchor="ctr"/>
          <a:lstStyle>
            <a:lvl1pPr algn="l">
              <a:defRPr sz="975">
                <a:solidFill>
                  <a:schemeClr val="tx1">
                    <a:tint val="75000"/>
                  </a:schemeClr>
                </a:solidFill>
              </a:defRPr>
            </a:lvl1pPr>
          </a:lstStyle>
          <a:p>
            <a:fld id="{D22E0768-FABD-4B3C-8541-E5A8BDB375F3}" type="datetimeFigureOut">
              <a:rPr lang="en-US" smtClean="0"/>
              <a:t>3/10/2021</a:t>
            </a:fld>
            <a:endParaRPr lang="en-US"/>
          </a:p>
        </p:txBody>
      </p:sp>
      <p:sp>
        <p:nvSpPr>
          <p:cNvPr id="5" name="Footer Placeholder 4"/>
          <p:cNvSpPr>
            <a:spLocks noGrp="1"/>
          </p:cNvSpPr>
          <p:nvPr>
            <p:ph type="ftr" sz="quarter" idx="3"/>
          </p:nvPr>
        </p:nvSpPr>
        <p:spPr>
          <a:xfrm>
            <a:off x="3281363" y="6356351"/>
            <a:ext cx="3343275" cy="365125"/>
          </a:xfrm>
          <a:prstGeom prst="rect">
            <a:avLst/>
          </a:prstGeom>
        </p:spPr>
        <p:txBody>
          <a:bodyPr vert="horz" lIns="91440" tIns="45720" rIns="91440" bIns="45720" rtlCol="0" anchor="ctr"/>
          <a:lstStyle>
            <a:lvl1pPr algn="ctr">
              <a:defRPr sz="9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996113" y="6356351"/>
            <a:ext cx="2228850" cy="365125"/>
          </a:xfrm>
          <a:prstGeom prst="rect">
            <a:avLst/>
          </a:prstGeom>
        </p:spPr>
        <p:txBody>
          <a:bodyPr vert="horz" lIns="91440" tIns="45720" rIns="91440" bIns="45720" rtlCol="0" anchor="ctr"/>
          <a:lstStyle>
            <a:lvl1pPr algn="r">
              <a:defRPr sz="975">
                <a:solidFill>
                  <a:schemeClr val="tx1">
                    <a:tint val="75000"/>
                  </a:schemeClr>
                </a:solidFill>
              </a:defRPr>
            </a:lvl1p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151576090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742950" rtl="0" eaLnBrk="1" latinLnBrk="0" hangingPunct="1">
        <a:lnSpc>
          <a:spcPct val="90000"/>
        </a:lnSpc>
        <a:spcBef>
          <a:spcPct val="0"/>
        </a:spcBef>
        <a:buNone/>
        <a:defRPr sz="3575" kern="1200">
          <a:solidFill>
            <a:schemeClr val="tx1"/>
          </a:solidFill>
          <a:latin typeface="+mj-lt"/>
          <a:ea typeface="+mj-ea"/>
          <a:cs typeface="+mj-cs"/>
        </a:defRPr>
      </a:lvl1pPr>
    </p:titleStyle>
    <p:bodyStyle>
      <a:lvl1pPr marL="185738" indent="-185738" algn="l" defTabSz="742950" rtl="0" eaLnBrk="1" latinLnBrk="0" hangingPunct="1">
        <a:lnSpc>
          <a:spcPct val="90000"/>
        </a:lnSpc>
        <a:spcBef>
          <a:spcPts val="813"/>
        </a:spcBef>
        <a:buFont typeface="Arial" panose="020B0604020202020204" pitchFamily="34" charset="0"/>
        <a:buChar char="•"/>
        <a:defRPr sz="2275" kern="1200">
          <a:solidFill>
            <a:schemeClr val="tx1"/>
          </a:solidFill>
          <a:latin typeface="+mn-lt"/>
          <a:ea typeface="+mn-ea"/>
          <a:cs typeface="+mn-cs"/>
        </a:defRPr>
      </a:lvl1pPr>
      <a:lvl2pPr marL="557213" indent="-185738" algn="l" defTabSz="742950" rtl="0" eaLnBrk="1" latinLnBrk="0" hangingPunct="1">
        <a:lnSpc>
          <a:spcPct val="90000"/>
        </a:lnSpc>
        <a:spcBef>
          <a:spcPts val="406"/>
        </a:spcBef>
        <a:buFont typeface="Arial" panose="020B0604020202020204" pitchFamily="34" charset="0"/>
        <a:buChar char="•"/>
        <a:defRPr sz="1950" kern="1200">
          <a:solidFill>
            <a:schemeClr val="tx1"/>
          </a:solidFill>
          <a:latin typeface="+mn-lt"/>
          <a:ea typeface="+mn-ea"/>
          <a:cs typeface="+mn-cs"/>
        </a:defRPr>
      </a:lvl2pPr>
      <a:lvl3pPr marL="928688" indent="-185738" algn="l" defTabSz="742950" rtl="0" eaLnBrk="1" latinLnBrk="0" hangingPunct="1">
        <a:lnSpc>
          <a:spcPct val="90000"/>
        </a:lnSpc>
        <a:spcBef>
          <a:spcPts val="406"/>
        </a:spcBef>
        <a:buFont typeface="Arial" panose="020B0604020202020204" pitchFamily="34" charset="0"/>
        <a:buChar char="•"/>
        <a:defRPr sz="1625" kern="1200">
          <a:solidFill>
            <a:schemeClr val="tx1"/>
          </a:solidFill>
          <a:latin typeface="+mn-lt"/>
          <a:ea typeface="+mn-ea"/>
          <a:cs typeface="+mn-cs"/>
        </a:defRPr>
      </a:lvl3pPr>
      <a:lvl4pPr marL="13001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4pPr>
      <a:lvl5pPr marL="16716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5pPr>
      <a:lvl6pPr marL="204311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ietf.org/contact/ombudstea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www.ietf.org/privacy-policy/"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C23912-C541-458F-9F14-A01CBDE46D24}"/>
              </a:ext>
            </a:extLst>
          </p:cNvPr>
          <p:cNvSpPr>
            <a:spLocks noGrp="1"/>
          </p:cNvSpPr>
          <p:nvPr>
            <p:ph type="ctrTitle"/>
          </p:nvPr>
        </p:nvSpPr>
        <p:spPr>
          <a:xfrm>
            <a:off x="1219200" y="762000"/>
            <a:ext cx="7429500" cy="2387600"/>
          </a:xfrm>
        </p:spPr>
        <p:txBody>
          <a:bodyPr>
            <a:normAutofit/>
          </a:bodyPr>
          <a:lstStyle/>
          <a:p>
            <a:r>
              <a:rPr lang="en-US" sz="4800" b="1" dirty="0"/>
              <a:t>Software Updates for Internet of Things</a:t>
            </a:r>
            <a:br>
              <a:rPr lang="en-US" sz="4800" b="1" dirty="0"/>
            </a:br>
            <a:r>
              <a:rPr lang="en-US" sz="4800" b="1" dirty="0"/>
              <a:t>(SUIT) WG</a:t>
            </a:r>
          </a:p>
        </p:txBody>
      </p:sp>
      <p:sp>
        <p:nvSpPr>
          <p:cNvPr id="3" name="Subtitle 2">
            <a:extLst>
              <a:ext uri="{FF2B5EF4-FFF2-40B4-BE49-F238E27FC236}">
                <a16:creationId xmlns:a16="http://schemas.microsoft.com/office/drawing/2014/main" id="{FB14C13E-9600-4613-A3A6-E70EAFE0410B}"/>
              </a:ext>
            </a:extLst>
          </p:cNvPr>
          <p:cNvSpPr>
            <a:spLocks noGrp="1"/>
          </p:cNvSpPr>
          <p:nvPr>
            <p:ph type="subTitle" idx="1"/>
          </p:nvPr>
        </p:nvSpPr>
        <p:spPr>
          <a:xfrm>
            <a:off x="1238250" y="3602038"/>
            <a:ext cx="7429500" cy="2646362"/>
          </a:xfrm>
        </p:spPr>
        <p:txBody>
          <a:bodyPr>
            <a:normAutofit/>
          </a:bodyPr>
          <a:lstStyle/>
          <a:p>
            <a:r>
              <a:rPr lang="en-US" b="1" dirty="0"/>
              <a:t>IETF 110</a:t>
            </a:r>
          </a:p>
          <a:p>
            <a:r>
              <a:rPr lang="en-US" dirty="0"/>
              <a:t>Thursday, 2021-03-11 at 14:30 UTC</a:t>
            </a:r>
          </a:p>
          <a:p>
            <a:endParaRPr lang="en-US" dirty="0"/>
          </a:p>
          <a:p>
            <a:r>
              <a:rPr lang="en-US" dirty="0"/>
              <a:t>Chairs:</a:t>
            </a:r>
          </a:p>
          <a:p>
            <a:r>
              <a:rPr lang="en-US" dirty="0"/>
              <a:t>Dave Thaler</a:t>
            </a:r>
          </a:p>
          <a:p>
            <a:r>
              <a:rPr lang="en-US" dirty="0"/>
              <a:t>David Waltermire</a:t>
            </a:r>
          </a:p>
          <a:p>
            <a:r>
              <a:rPr lang="en-US" dirty="0"/>
              <a:t>Russ Housley</a:t>
            </a:r>
          </a:p>
        </p:txBody>
      </p:sp>
      <p:sp>
        <p:nvSpPr>
          <p:cNvPr id="4" name="Slide Number Placeholder 3">
            <a:extLst>
              <a:ext uri="{FF2B5EF4-FFF2-40B4-BE49-F238E27FC236}">
                <a16:creationId xmlns:a16="http://schemas.microsoft.com/office/drawing/2014/main" id="{1C113E05-E89C-4B90-9AEA-BA40923FFDB0}"/>
              </a:ext>
            </a:extLst>
          </p:cNvPr>
          <p:cNvSpPr>
            <a:spLocks noGrp="1"/>
          </p:cNvSpPr>
          <p:nvPr>
            <p:ph type="sldNum" sz="quarter" idx="4294967295"/>
          </p:nvPr>
        </p:nvSpPr>
        <p:spPr>
          <a:xfrm>
            <a:off x="8366125" y="6492875"/>
            <a:ext cx="1539875" cy="365125"/>
          </a:xfrm>
        </p:spPr>
        <p:txBody>
          <a:bodyPr/>
          <a:lstStyle/>
          <a:p>
            <a:fld id="{579D509F-6662-414A-A061-34B111F64EEE}" type="slidenum">
              <a:rPr lang="en-US" smtClean="0"/>
              <a:pPr/>
              <a:t>1</a:t>
            </a:fld>
            <a:endParaRPr lang="en-US" dirty="0"/>
          </a:p>
        </p:txBody>
      </p:sp>
    </p:spTree>
    <p:extLst>
      <p:ext uri="{BB962C8B-B14F-4D97-AF65-F5344CB8AC3E}">
        <p14:creationId xmlns:p14="http://schemas.microsoft.com/office/powerpoint/2010/main" val="28926965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5">
            <a:extLst>
              <a:ext uri="{FF2B5EF4-FFF2-40B4-BE49-F238E27FC236}">
                <a16:creationId xmlns:a16="http://schemas.microsoft.com/office/drawing/2014/main" id="{20F1C2D0-A240-434F-8D76-86C460632813}"/>
              </a:ext>
            </a:extLst>
          </p:cNvPr>
          <p:cNvSpPr>
            <a:spLocks noGrp="1" noChangeArrowheads="1"/>
          </p:cNvSpPr>
          <p:nvPr>
            <p:ph type="title"/>
          </p:nvPr>
        </p:nvSpPr>
        <p:spPr>
          <a:noFill/>
        </p:spPr>
        <p:txBody>
          <a:bodyPr>
            <a:normAutofit/>
          </a:bodyPr>
          <a:lstStyle/>
          <a:p>
            <a:r>
              <a:rPr lang="en-US" altLang="en-US" sz="4800" b="1" dirty="0"/>
              <a:t>Note Well</a:t>
            </a:r>
          </a:p>
        </p:txBody>
      </p:sp>
      <p:sp>
        <p:nvSpPr>
          <p:cNvPr id="15363" name="Rectangle 6">
            <a:extLst>
              <a:ext uri="{FF2B5EF4-FFF2-40B4-BE49-F238E27FC236}">
                <a16:creationId xmlns:a16="http://schemas.microsoft.com/office/drawing/2014/main" id="{420EB0B4-91AF-4562-9438-22E4900DC59B}"/>
              </a:ext>
            </a:extLst>
          </p:cNvPr>
          <p:cNvSpPr>
            <a:spLocks noGrp="1" noChangeArrowheads="1"/>
          </p:cNvSpPr>
          <p:nvPr>
            <p:ph idx="1"/>
          </p:nvPr>
        </p:nvSpPr>
        <p:spPr/>
        <p:txBody>
          <a:bodyPr>
            <a:normAutofit lnSpcReduction="10000"/>
          </a:bodyPr>
          <a:lstStyle/>
          <a:p>
            <a:pPr marL="0" indent="0">
              <a:buNone/>
            </a:pPr>
            <a:r>
              <a:rPr lang="en-US" altLang="en-US" sz="1200" b="0" dirty="0"/>
              <a:t>This is a reminder of IETF policies in effect on various topics such as patents or code of conduct. It is only meant to point you in the right direction. Exceptions may apply.</a:t>
            </a:r>
            <a:r>
              <a:rPr lang="en-US" altLang="en-US" sz="1200" dirty="0"/>
              <a:t> </a:t>
            </a:r>
            <a:r>
              <a:rPr lang="en-US" altLang="en-US" sz="1200" b="0" dirty="0"/>
              <a:t>The IETF's patent policy and the definition of an IETF "contribution" and "participation" are set forth in BCP 79; please read it carefully.</a:t>
            </a:r>
            <a:endParaRPr lang="en-US" altLang="en-US" sz="1200" dirty="0"/>
          </a:p>
          <a:p>
            <a:pPr marL="0" indent="0">
              <a:buNone/>
            </a:pPr>
            <a:r>
              <a:rPr lang="en-US" altLang="en-US" sz="1200" b="0" dirty="0"/>
              <a:t>As a reminder:</a:t>
            </a:r>
          </a:p>
          <a:p>
            <a:pPr marL="0" indent="0">
              <a:buFontTx/>
              <a:buChar char="•"/>
            </a:pPr>
            <a:r>
              <a:rPr lang="en-US" altLang="en-US" sz="1200" b="0" dirty="0"/>
              <a:t> By participating in the IETF, you agree to follow IETF processes and policies.</a:t>
            </a:r>
          </a:p>
          <a:p>
            <a:pPr marL="0" indent="0">
              <a:buFontTx/>
              <a:buChar char="•"/>
            </a:pPr>
            <a:r>
              <a:rPr lang="en-US" altLang="en-US" sz="1200" b="0" dirty="0"/>
              <a:t> If you are aware that any IETF contribution is covered by patents or patent applications that are owned or controlled by you or your sponsor, you must disclose that fact, or not participate in the discussion.</a:t>
            </a:r>
          </a:p>
          <a:p>
            <a:pPr marL="0" indent="0">
              <a:buFontTx/>
              <a:buChar char="•"/>
            </a:pPr>
            <a:r>
              <a:rPr lang="en-US" altLang="en-US" sz="1200" b="0" dirty="0"/>
              <a:t> As a participant in or attendee to any IETF activity you acknowledge that written, audio, video, and photographic records of meetings may be made public.</a:t>
            </a:r>
          </a:p>
          <a:p>
            <a:pPr marL="0" indent="0">
              <a:buFontTx/>
              <a:buChar char="•"/>
            </a:pPr>
            <a:r>
              <a:rPr lang="en-US" altLang="en-US" sz="1200" b="0" dirty="0"/>
              <a:t> Personal information that you provide to IETF will be handled in accordance with the IETF Privacy Statement.</a:t>
            </a:r>
          </a:p>
          <a:p>
            <a:pPr marL="0" indent="0">
              <a:buFontTx/>
              <a:buChar char="•"/>
            </a:pPr>
            <a:r>
              <a:rPr lang="en-US" altLang="en-US" sz="1200" b="0" dirty="0"/>
              <a:t> As a participant or attendee, you agree to work respectfully with other participants; please contact the </a:t>
            </a:r>
            <a:r>
              <a:rPr lang="en-US" altLang="en-US" sz="1200" b="0" dirty="0" err="1"/>
              <a:t>ombudsteam</a:t>
            </a:r>
            <a:r>
              <a:rPr lang="en-US" altLang="en-US" sz="1200" b="0" dirty="0"/>
              <a:t> </a:t>
            </a:r>
            <a:br>
              <a:rPr lang="en-US" altLang="en-US" sz="1200" b="0" dirty="0"/>
            </a:br>
            <a:r>
              <a:rPr lang="en-US" altLang="en-US" sz="1200" b="0" dirty="0"/>
              <a:t>(</a:t>
            </a:r>
            <a:r>
              <a:rPr lang="en-US" altLang="en-US" sz="1200" b="0" u="sng" dirty="0">
                <a:hlinkClick r:id="rId3"/>
              </a:rPr>
              <a:t>https://www.ietf.org/contact/ombudsteam/</a:t>
            </a:r>
            <a:r>
              <a:rPr lang="en-US" altLang="en-US" sz="1200" b="0" dirty="0"/>
              <a:t>) if you have questions or concerns about this.</a:t>
            </a:r>
          </a:p>
          <a:p>
            <a:pPr marL="0" indent="0">
              <a:buNone/>
            </a:pPr>
            <a:endParaRPr lang="en-US" altLang="en-US" sz="1200" dirty="0"/>
          </a:p>
          <a:p>
            <a:pPr marL="0" indent="0">
              <a:buNone/>
            </a:pPr>
            <a:r>
              <a:rPr lang="en-US" altLang="en-US" sz="1200" b="0" dirty="0"/>
              <a:t>Definitive information is in the documents listed below and other IETF</a:t>
            </a:r>
            <a:r>
              <a:rPr lang="en-US" altLang="en-US" sz="1200" dirty="0"/>
              <a:t> </a:t>
            </a:r>
            <a:r>
              <a:rPr lang="en-US" altLang="en-US" sz="1200" b="0" dirty="0"/>
              <a:t>BCPs. For advice, please talk to WG chairs or ADs:</a:t>
            </a:r>
            <a:endParaRPr lang="en-US" altLang="en-US" sz="1200" dirty="0"/>
          </a:p>
          <a:p>
            <a:pPr marL="0" indent="0">
              <a:spcBef>
                <a:spcPct val="0"/>
              </a:spcBef>
              <a:buFontTx/>
              <a:buChar char="•"/>
            </a:pPr>
            <a:r>
              <a:rPr lang="en-US" altLang="en-US" sz="1200" b="0" dirty="0"/>
              <a:t>BCP 9 (Internet Standards Process)</a:t>
            </a:r>
          </a:p>
          <a:p>
            <a:pPr marL="0" indent="0">
              <a:spcBef>
                <a:spcPct val="0"/>
              </a:spcBef>
              <a:buFontTx/>
              <a:buChar char="•"/>
            </a:pPr>
            <a:r>
              <a:rPr lang="en-US" altLang="en-US" sz="1200" b="0" dirty="0"/>
              <a:t>BCP 25 (Working Group processes)</a:t>
            </a:r>
          </a:p>
          <a:p>
            <a:pPr marL="0" indent="0">
              <a:spcBef>
                <a:spcPct val="0"/>
              </a:spcBef>
              <a:buFontTx/>
              <a:buChar char="•"/>
            </a:pPr>
            <a:r>
              <a:rPr lang="en-US" altLang="en-US" sz="1200" b="0" dirty="0"/>
              <a:t>BCP 25 (Anti-Harassment Procedures) </a:t>
            </a:r>
          </a:p>
          <a:p>
            <a:pPr marL="0" indent="0">
              <a:spcBef>
                <a:spcPct val="0"/>
              </a:spcBef>
              <a:buFontTx/>
              <a:buChar char="•"/>
            </a:pPr>
            <a:r>
              <a:rPr lang="en-US" altLang="en-US" sz="1200" b="0" dirty="0"/>
              <a:t>BCP 54 (Code of Conduct)</a:t>
            </a:r>
          </a:p>
          <a:p>
            <a:pPr marL="0" indent="0">
              <a:spcBef>
                <a:spcPct val="0"/>
              </a:spcBef>
              <a:buFontTx/>
              <a:buChar char="•"/>
            </a:pPr>
            <a:r>
              <a:rPr lang="en-US" altLang="en-US" sz="1200" b="0" dirty="0"/>
              <a:t>BCP 78 (Copyright)</a:t>
            </a:r>
          </a:p>
          <a:p>
            <a:pPr marL="0" indent="0">
              <a:spcBef>
                <a:spcPct val="0"/>
              </a:spcBef>
              <a:buFontTx/>
              <a:buChar char="•"/>
            </a:pPr>
            <a:r>
              <a:rPr lang="en-US" altLang="en-US" sz="1200" b="0" dirty="0"/>
              <a:t>BCP 79 (Patents, Participation)</a:t>
            </a:r>
          </a:p>
          <a:p>
            <a:pPr marL="0" indent="0">
              <a:spcBef>
                <a:spcPct val="0"/>
              </a:spcBef>
              <a:buFontTx/>
              <a:buChar char="•"/>
            </a:pPr>
            <a:r>
              <a:rPr lang="en-US" altLang="en-US" sz="1200" b="0" u="sng" dirty="0">
                <a:hlinkClick r:id="rId4"/>
              </a:rPr>
              <a:t>https://www.ietf.org/privacy-policy/</a:t>
            </a:r>
            <a:r>
              <a:rPr lang="en-US" altLang="en-US" sz="1200" b="0" dirty="0"/>
              <a:t> (Privacy Policy)</a:t>
            </a:r>
            <a:endParaRPr lang="en-US" altLang="en-US" sz="1200" dirty="0"/>
          </a:p>
        </p:txBody>
      </p:sp>
      <p:sp>
        <p:nvSpPr>
          <p:cNvPr id="2" name="Slide Number Placeholder 1">
            <a:extLst>
              <a:ext uri="{FF2B5EF4-FFF2-40B4-BE49-F238E27FC236}">
                <a16:creationId xmlns:a16="http://schemas.microsoft.com/office/drawing/2014/main" id="{0B09B8F6-6C02-4C12-9F93-10DC5AED93E1}"/>
              </a:ext>
            </a:extLst>
          </p:cNvPr>
          <p:cNvSpPr>
            <a:spLocks noGrp="1"/>
          </p:cNvSpPr>
          <p:nvPr>
            <p:ph type="sldNum" sz="quarter" idx="12"/>
          </p:nvPr>
        </p:nvSpPr>
        <p:spPr/>
        <p:txBody>
          <a:bodyPr/>
          <a:lstStyle/>
          <a:p>
            <a:fld id="{579D509F-6662-414A-A061-34B111F64EEE}" type="slidenum">
              <a:rPr lang="en-US" smtClean="0"/>
              <a:pPr/>
              <a:t>2</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427FF8-C21F-4030-A021-F7DF3FE71ED1}"/>
              </a:ext>
            </a:extLst>
          </p:cNvPr>
          <p:cNvSpPr>
            <a:spLocks noGrp="1"/>
          </p:cNvSpPr>
          <p:nvPr>
            <p:ph type="title"/>
          </p:nvPr>
        </p:nvSpPr>
        <p:spPr/>
        <p:txBody>
          <a:bodyPr>
            <a:normAutofit/>
          </a:bodyPr>
          <a:lstStyle/>
          <a:p>
            <a:r>
              <a:rPr lang="en-US" sz="4800" b="1" dirty="0"/>
              <a:t>Administrative Tasks</a:t>
            </a:r>
          </a:p>
        </p:txBody>
      </p:sp>
      <p:sp>
        <p:nvSpPr>
          <p:cNvPr id="3" name="Content Placeholder 2">
            <a:extLst>
              <a:ext uri="{FF2B5EF4-FFF2-40B4-BE49-F238E27FC236}">
                <a16:creationId xmlns:a16="http://schemas.microsoft.com/office/drawing/2014/main" id="{7A323F03-4E5B-4AC5-9A37-E11D1B1FB278}"/>
              </a:ext>
            </a:extLst>
          </p:cNvPr>
          <p:cNvSpPr>
            <a:spLocks noGrp="1"/>
          </p:cNvSpPr>
          <p:nvPr>
            <p:ph idx="1"/>
          </p:nvPr>
        </p:nvSpPr>
        <p:spPr/>
        <p:txBody>
          <a:bodyPr/>
          <a:lstStyle/>
          <a:p>
            <a:pPr marL="0" indent="0">
              <a:buNone/>
            </a:pPr>
            <a:r>
              <a:rPr lang="en-US" dirty="0" err="1"/>
              <a:t>Bluesheets</a:t>
            </a:r>
            <a:r>
              <a:rPr lang="en-US" dirty="0"/>
              <a:t> will happen automatically by joining </a:t>
            </a:r>
            <a:r>
              <a:rPr lang="en-US" dirty="0" err="1"/>
              <a:t>MeetEcho</a:t>
            </a:r>
            <a:endParaRPr lang="en-US" dirty="0"/>
          </a:p>
          <a:p>
            <a:pPr marL="0" indent="0">
              <a:buNone/>
            </a:pPr>
            <a:endParaRPr lang="en-US" dirty="0"/>
          </a:p>
          <a:p>
            <a:pPr marL="0" indent="0">
              <a:buNone/>
            </a:pPr>
            <a:r>
              <a:rPr lang="en-US" dirty="0"/>
              <a:t>We need volunteers:</a:t>
            </a:r>
          </a:p>
          <a:p>
            <a:pPr marL="342900" indent="-342900">
              <a:buFont typeface="Arial" panose="020B0604020202020204" pitchFamily="34" charset="0"/>
              <a:buChar char="•"/>
            </a:pPr>
            <a:r>
              <a:rPr lang="en-US" dirty="0"/>
              <a:t>Two note takers</a:t>
            </a:r>
          </a:p>
          <a:p>
            <a:pPr marL="342900" indent="-342900">
              <a:buFont typeface="Arial" panose="020B0604020202020204" pitchFamily="34" charset="0"/>
              <a:buChar char="•"/>
            </a:pPr>
            <a:r>
              <a:rPr lang="en-US" dirty="0"/>
              <a:t>One jabber scribe</a:t>
            </a:r>
          </a:p>
          <a:p>
            <a:pPr marL="0" indent="0">
              <a:buNone/>
            </a:pPr>
            <a:endParaRPr lang="en-US" dirty="0"/>
          </a:p>
          <a:p>
            <a:pPr marL="0" indent="0">
              <a:buNone/>
            </a:pPr>
            <a:r>
              <a:rPr lang="en-US" dirty="0"/>
              <a:t>Jabber: </a:t>
            </a:r>
            <a:r>
              <a:rPr lang="en-US" dirty="0" err="1"/>
              <a:t>xmpp:suit@jabber.ietf.org?join</a:t>
            </a:r>
            <a:endParaRPr lang="en-US" dirty="0"/>
          </a:p>
          <a:p>
            <a:pPr marL="0" indent="0">
              <a:buNone/>
            </a:pPr>
            <a:r>
              <a:rPr lang="en-US" dirty="0" err="1"/>
              <a:t>MeetEcho</a:t>
            </a:r>
            <a:r>
              <a:rPr lang="en-US" dirty="0"/>
              <a:t>: https://</a:t>
            </a:r>
            <a:r>
              <a:rPr lang="en-US" dirty="0" err="1"/>
              <a:t>www.meetecho.com</a:t>
            </a:r>
            <a:r>
              <a:rPr lang="en-US" dirty="0"/>
              <a:t>/ietf110/suit</a:t>
            </a:r>
          </a:p>
          <a:p>
            <a:pPr marL="0" indent="0">
              <a:buNone/>
            </a:pPr>
            <a:r>
              <a:rPr lang="en-US" dirty="0"/>
              <a:t>Notes: https://</a:t>
            </a:r>
            <a:r>
              <a:rPr lang="en-US" dirty="0" err="1"/>
              <a:t>codimd.ietf.org</a:t>
            </a:r>
            <a:r>
              <a:rPr lang="en-US" dirty="0"/>
              <a:t>/notes-ietf-110-suit#</a:t>
            </a:r>
          </a:p>
        </p:txBody>
      </p:sp>
      <p:sp>
        <p:nvSpPr>
          <p:cNvPr id="4" name="Slide Number Placeholder 3">
            <a:extLst>
              <a:ext uri="{FF2B5EF4-FFF2-40B4-BE49-F238E27FC236}">
                <a16:creationId xmlns:a16="http://schemas.microsoft.com/office/drawing/2014/main" id="{70F9630C-CE24-4A6C-9632-228C1ACC1B04}"/>
              </a:ext>
            </a:extLst>
          </p:cNvPr>
          <p:cNvSpPr>
            <a:spLocks noGrp="1"/>
          </p:cNvSpPr>
          <p:nvPr>
            <p:ph type="sldNum" sz="quarter" idx="12"/>
          </p:nvPr>
        </p:nvSpPr>
        <p:spPr/>
        <p:txBody>
          <a:bodyPr/>
          <a:lstStyle/>
          <a:p>
            <a:fld id="{579D509F-6662-414A-A061-34B111F64EEE}" type="slidenum">
              <a:rPr lang="en-US" smtClean="0"/>
              <a:pPr/>
              <a:t>3</a:t>
            </a:fld>
            <a:endParaRPr lang="en-US" dirty="0"/>
          </a:p>
        </p:txBody>
      </p:sp>
    </p:spTree>
    <p:extLst>
      <p:ext uri="{BB962C8B-B14F-4D97-AF65-F5344CB8AC3E}">
        <p14:creationId xmlns:p14="http://schemas.microsoft.com/office/powerpoint/2010/main" val="16859616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a:t>Agenda</a:t>
            </a:r>
          </a:p>
        </p:txBody>
      </p:sp>
      <p:sp>
        <p:nvSpPr>
          <p:cNvPr id="3" name="Content Placeholder 2"/>
          <p:cNvSpPr>
            <a:spLocks noGrp="1"/>
          </p:cNvSpPr>
          <p:nvPr>
            <p:ph idx="1"/>
          </p:nvPr>
        </p:nvSpPr>
        <p:spPr>
          <a:xfrm>
            <a:off x="609600" y="1524000"/>
            <a:ext cx="8839200" cy="4876800"/>
          </a:xfrm>
        </p:spPr>
        <p:txBody>
          <a:bodyPr>
            <a:noAutofit/>
          </a:bodyPr>
          <a:lstStyle/>
          <a:p>
            <a:pPr marL="0" indent="0">
              <a:buNone/>
            </a:pPr>
            <a:r>
              <a:rPr lang="en-US" sz="2000" b="1" dirty="0"/>
              <a:t>1) Logistics</a:t>
            </a:r>
          </a:p>
          <a:p>
            <a:pPr marL="0" indent="0">
              <a:buNone/>
            </a:pPr>
            <a:r>
              <a:rPr lang="en-US" sz="2000" b="1" dirty="0"/>
              <a:t>2) SUIT Architecture </a:t>
            </a:r>
            <a:r>
              <a:rPr lang="en-US" sz="2000" dirty="0"/>
              <a:t>(draft-</a:t>
            </a:r>
            <a:r>
              <a:rPr lang="en-US" sz="2000" dirty="0" err="1"/>
              <a:t>ietf</a:t>
            </a:r>
            <a:r>
              <a:rPr lang="en-US" sz="2000" dirty="0"/>
              <a:t>-suit-architecture)</a:t>
            </a:r>
          </a:p>
          <a:p>
            <a:pPr marL="0" indent="0">
              <a:buNone/>
            </a:pPr>
            <a:r>
              <a:rPr lang="en-US" sz="2000" dirty="0"/>
              <a:t>   - No discussion; document is with the RFC Editor</a:t>
            </a:r>
          </a:p>
          <a:p>
            <a:pPr marL="0" indent="0">
              <a:buNone/>
            </a:pPr>
            <a:r>
              <a:rPr lang="en-US" sz="2000" b="1" dirty="0"/>
              <a:t>3) SUIT Information Model</a:t>
            </a:r>
            <a:r>
              <a:rPr lang="en-US" sz="2000" dirty="0"/>
              <a:t> (draft-</a:t>
            </a:r>
            <a:r>
              <a:rPr lang="en-US" sz="2000" dirty="0" err="1"/>
              <a:t>ietf</a:t>
            </a:r>
            <a:r>
              <a:rPr lang="en-US" sz="2000" dirty="0"/>
              <a:t>-suit-information-model)</a:t>
            </a:r>
          </a:p>
          <a:p>
            <a:pPr marL="0" indent="0">
              <a:buNone/>
            </a:pPr>
            <a:r>
              <a:rPr lang="en-US" sz="2000" dirty="0"/>
              <a:t>   - Discuss any issues raised by IESG Evaluation</a:t>
            </a:r>
          </a:p>
          <a:p>
            <a:pPr marL="0" indent="0">
              <a:buNone/>
            </a:pPr>
            <a:r>
              <a:rPr lang="en-US" sz="2000" b="1" dirty="0"/>
              <a:t>4) SUIT Manifest Format</a:t>
            </a:r>
            <a:r>
              <a:rPr lang="en-US" sz="2000" dirty="0"/>
              <a:t> (draft-</a:t>
            </a:r>
            <a:r>
              <a:rPr lang="en-US" sz="2000" dirty="0" err="1"/>
              <a:t>ietf</a:t>
            </a:r>
            <a:r>
              <a:rPr lang="en-US" sz="2000" dirty="0"/>
              <a:t>-suit-manifest)</a:t>
            </a:r>
          </a:p>
          <a:p>
            <a:pPr marL="0" indent="0">
              <a:buNone/>
            </a:pPr>
            <a:r>
              <a:rPr lang="en-US" sz="2000" dirty="0"/>
              <a:t>   - Discuss open issues; get ready for WG Last Call</a:t>
            </a:r>
          </a:p>
          <a:p>
            <a:pPr marL="0" indent="0">
              <a:buNone/>
            </a:pPr>
            <a:r>
              <a:rPr lang="en-US" sz="2000" b="1" dirty="0"/>
              <a:t>5) Secure Reporting of Update Status </a:t>
            </a:r>
            <a:r>
              <a:rPr lang="en-US" sz="2000" dirty="0"/>
              <a:t>(draft-</a:t>
            </a:r>
            <a:r>
              <a:rPr lang="en-US" sz="2000" dirty="0" err="1"/>
              <a:t>moran</a:t>
            </a:r>
            <a:r>
              <a:rPr lang="en-US" sz="2000" dirty="0"/>
              <a:t>-suit-report)</a:t>
            </a:r>
          </a:p>
          <a:p>
            <a:pPr marL="0" indent="0">
              <a:buNone/>
            </a:pPr>
            <a:r>
              <a:rPr lang="en-US" sz="2000" dirty="0"/>
              <a:t>   - WG call for adoption underway; adopt now?</a:t>
            </a:r>
          </a:p>
          <a:p>
            <a:pPr marL="0" indent="0">
              <a:buNone/>
            </a:pPr>
            <a:r>
              <a:rPr lang="en-US" sz="2000" b="1" dirty="0"/>
              <a:t>6) Strong Assertions of </a:t>
            </a:r>
            <a:r>
              <a:rPr lang="en-US" sz="2000" b="1" dirty="0" err="1"/>
              <a:t>IoT</a:t>
            </a:r>
            <a:r>
              <a:rPr lang="en-US" sz="2000" b="1" dirty="0"/>
              <a:t> Network Access Requirements </a:t>
            </a:r>
            <a:r>
              <a:rPr lang="en-US" sz="2000" dirty="0"/>
              <a:t>(draft-</a:t>
            </a:r>
            <a:r>
              <a:rPr lang="en-US" sz="2000" dirty="0" err="1"/>
              <a:t>moran</a:t>
            </a:r>
            <a:r>
              <a:rPr lang="en-US" sz="2000" dirty="0"/>
              <a:t>-suit-mud)</a:t>
            </a:r>
          </a:p>
          <a:p>
            <a:pPr marL="0" indent="0">
              <a:buNone/>
            </a:pPr>
            <a:r>
              <a:rPr lang="en-US" sz="2000" dirty="0"/>
              <a:t>   - Discuss open issues; get ready for WG call for adoption (in parallel to </a:t>
            </a:r>
            <a:r>
              <a:rPr lang="en-US" sz="2000" dirty="0" err="1"/>
              <a:t>recharter</a:t>
            </a:r>
            <a:r>
              <a:rPr lang="en-US" sz="2000" dirty="0"/>
              <a:t>)</a:t>
            </a:r>
            <a:endParaRPr lang="en-US" sz="2000" b="1" dirty="0"/>
          </a:p>
          <a:p>
            <a:pPr marL="0" indent="0">
              <a:buNone/>
            </a:pPr>
            <a:r>
              <a:rPr lang="en-US" sz="2000" b="1" dirty="0"/>
              <a:t>7) Any Other Business (if time permits)</a:t>
            </a:r>
          </a:p>
        </p:txBody>
      </p:sp>
      <p:sp>
        <p:nvSpPr>
          <p:cNvPr id="5" name="Slide Number Placeholder 4">
            <a:extLst>
              <a:ext uri="{FF2B5EF4-FFF2-40B4-BE49-F238E27FC236}">
                <a16:creationId xmlns:a16="http://schemas.microsoft.com/office/drawing/2014/main" id="{5D045487-A961-438E-BCB2-0AD2DE6BD257}"/>
              </a:ext>
            </a:extLst>
          </p:cNvPr>
          <p:cNvSpPr>
            <a:spLocks noGrp="1"/>
          </p:cNvSpPr>
          <p:nvPr>
            <p:ph type="sldNum" sz="quarter" idx="12"/>
          </p:nvPr>
        </p:nvSpPr>
        <p:spPr/>
        <p:txBody>
          <a:bodyPr/>
          <a:lstStyle/>
          <a:p>
            <a:fld id="{579D509F-6662-414A-A061-34B111F64EEE}" type="slidenum">
              <a:rPr lang="en-US" smtClean="0"/>
              <a:pPr/>
              <a:t>4</a:t>
            </a:fld>
            <a:endParaRPr lang="en-US" dirty="0"/>
          </a:p>
        </p:txBody>
      </p:sp>
    </p:spTree>
    <p:extLst>
      <p:ext uri="{BB962C8B-B14F-4D97-AF65-F5344CB8AC3E}">
        <p14:creationId xmlns:p14="http://schemas.microsoft.com/office/powerpoint/2010/main" val="293183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Milestones Status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111692583"/>
              </p:ext>
            </p:extLst>
          </p:nvPr>
        </p:nvGraphicFramePr>
        <p:xfrm>
          <a:off x="457200" y="1752600"/>
          <a:ext cx="9144000" cy="3337560"/>
        </p:xfrm>
        <a:graphic>
          <a:graphicData uri="http://schemas.openxmlformats.org/drawingml/2006/table">
            <a:tbl>
              <a:tblPr firstRow="1" bandRow="1">
                <a:tableStyleId>{073A0DAA-6AF3-43AB-8588-CEC1D06C72B9}</a:tableStyleId>
              </a:tblPr>
              <a:tblGrid>
                <a:gridCol w="1295400">
                  <a:extLst>
                    <a:ext uri="{9D8B030D-6E8A-4147-A177-3AD203B41FA5}">
                      <a16:colId xmlns:a16="http://schemas.microsoft.com/office/drawing/2014/main" val="2307896326"/>
                    </a:ext>
                  </a:extLst>
                </a:gridCol>
                <a:gridCol w="7848600">
                  <a:extLst>
                    <a:ext uri="{9D8B030D-6E8A-4147-A177-3AD203B41FA5}">
                      <a16:colId xmlns:a16="http://schemas.microsoft.com/office/drawing/2014/main" val="3194790839"/>
                    </a:ext>
                  </a:extLst>
                </a:gridCol>
              </a:tblGrid>
              <a:tr h="370840">
                <a:tc>
                  <a:txBody>
                    <a:bodyPr/>
                    <a:lstStyle/>
                    <a:p>
                      <a:r>
                        <a:rPr lang="en-US" dirty="0"/>
                        <a:t>Date</a:t>
                      </a:r>
                    </a:p>
                  </a:txBody>
                  <a:tcPr/>
                </a:tc>
                <a:tc>
                  <a:txBody>
                    <a:bodyPr/>
                    <a:lstStyle/>
                    <a:p>
                      <a:r>
                        <a:rPr lang="en-US" dirty="0"/>
                        <a:t>Milestone</a:t>
                      </a:r>
                    </a:p>
                  </a:txBody>
                  <a:tcPr/>
                </a:tc>
                <a:extLst>
                  <a:ext uri="{0D108BD9-81ED-4DB2-BD59-A6C34878D82A}">
                    <a16:rowId xmlns:a16="http://schemas.microsoft.com/office/drawing/2014/main" val="2883428753"/>
                  </a:ext>
                </a:extLst>
              </a:tr>
              <a:tr h="370840">
                <a:tc>
                  <a:txBody>
                    <a:bodyPr/>
                    <a:lstStyle/>
                    <a:p>
                      <a:r>
                        <a:rPr lang="en-US" b="1" dirty="0">
                          <a:solidFill>
                            <a:srgbClr val="FF0000"/>
                          </a:solidFill>
                        </a:rPr>
                        <a:t>Mar 2020 </a:t>
                      </a:r>
                    </a:p>
                  </a:txBody>
                  <a:tcPr anchor="ctr"/>
                </a:tc>
                <a:tc>
                  <a:txBody>
                    <a:bodyPr/>
                    <a:lstStyle/>
                    <a:p>
                      <a:r>
                        <a:rPr lang="en-US" b="1" dirty="0"/>
                        <a:t>Submit an initial manifest serialization format to the IESG for publication as a Proposed Standard. </a:t>
                      </a:r>
                    </a:p>
                  </a:txBody>
                  <a:tcPr anchor="ctr"/>
                </a:tc>
                <a:extLst>
                  <a:ext uri="{0D108BD9-81ED-4DB2-BD59-A6C34878D82A}">
                    <a16:rowId xmlns:a16="http://schemas.microsoft.com/office/drawing/2014/main" val="2559030467"/>
                  </a:ext>
                </a:extLst>
              </a:tr>
              <a:tr h="370840">
                <a:tc>
                  <a:txBody>
                    <a:bodyPr/>
                    <a:lstStyle/>
                    <a:p>
                      <a:r>
                        <a:rPr lang="en-US" b="0" dirty="0">
                          <a:solidFill>
                            <a:schemeClr val="tx1"/>
                          </a:solidFill>
                        </a:rPr>
                        <a:t>Done</a:t>
                      </a:r>
                    </a:p>
                  </a:txBody>
                  <a:tcPr anchor="ctr"/>
                </a:tc>
                <a:tc>
                  <a:txBody>
                    <a:bodyPr/>
                    <a:lstStyle/>
                    <a:p>
                      <a:r>
                        <a:rPr lang="en-US" b="0" dirty="0"/>
                        <a:t>Submit architecture to the IESG for publication as Informational.</a:t>
                      </a:r>
                    </a:p>
                  </a:txBody>
                  <a:tcPr anchor="ctr"/>
                </a:tc>
                <a:extLst>
                  <a:ext uri="{0D108BD9-81ED-4DB2-BD59-A6C34878D82A}">
                    <a16:rowId xmlns:a16="http://schemas.microsoft.com/office/drawing/2014/main" val="10002"/>
                  </a:ext>
                </a:extLst>
              </a:tr>
              <a:tr h="370840">
                <a:tc>
                  <a:txBody>
                    <a:bodyPr/>
                    <a:lstStyle/>
                    <a:p>
                      <a:r>
                        <a:rPr lang="en-US" dirty="0"/>
                        <a:t>Done </a:t>
                      </a:r>
                      <a:endParaRPr lang="en-US" b="1" dirty="0">
                        <a:solidFill>
                          <a:srgbClr val="FF0000"/>
                        </a:solidFill>
                      </a:endParaRPr>
                    </a:p>
                  </a:txBody>
                  <a:tcPr anchor="ctr"/>
                </a:tc>
                <a:tc>
                  <a:txBody>
                    <a:bodyPr/>
                    <a:lstStyle/>
                    <a:p>
                      <a:r>
                        <a:rPr lang="en-US" b="0" dirty="0"/>
                        <a:t>Submit manifest information model to the IESG for publication as Informational. </a:t>
                      </a:r>
                    </a:p>
                  </a:txBody>
                  <a:tcPr anchor="ctr"/>
                </a:tc>
                <a:extLst>
                  <a:ext uri="{0D108BD9-81ED-4DB2-BD59-A6C34878D82A}">
                    <a16:rowId xmlns:a16="http://schemas.microsoft.com/office/drawing/2014/main" val="813786211"/>
                  </a:ext>
                </a:extLst>
              </a:tr>
              <a:tr h="370840">
                <a:tc>
                  <a:txBody>
                    <a:bodyPr/>
                    <a:lstStyle/>
                    <a:p>
                      <a:r>
                        <a:rPr lang="en-US" dirty="0"/>
                        <a:t>Done </a:t>
                      </a:r>
                    </a:p>
                  </a:txBody>
                  <a:tcPr anchor="ctr"/>
                </a:tc>
                <a:tc>
                  <a:txBody>
                    <a:bodyPr/>
                    <a:lstStyle/>
                    <a:p>
                      <a:r>
                        <a:rPr lang="en-US"/>
                        <a:t>Calendar item: Second interoperability event at IETF 102. </a:t>
                      </a:r>
                    </a:p>
                  </a:txBody>
                  <a:tcPr anchor="ctr"/>
                </a:tc>
                <a:extLst>
                  <a:ext uri="{0D108BD9-81ED-4DB2-BD59-A6C34878D82A}">
                    <a16:rowId xmlns:a16="http://schemas.microsoft.com/office/drawing/2014/main" val="2782943232"/>
                  </a:ext>
                </a:extLst>
              </a:tr>
              <a:tr h="370840">
                <a:tc>
                  <a:txBody>
                    <a:bodyPr/>
                    <a:lstStyle/>
                    <a:p>
                      <a:r>
                        <a:rPr lang="en-US" b="0" dirty="0">
                          <a:solidFill>
                            <a:schemeClr val="tx1"/>
                          </a:solidFill>
                        </a:rPr>
                        <a:t>Done</a:t>
                      </a:r>
                    </a:p>
                  </a:txBody>
                  <a:tcPr anchor="ctr"/>
                </a:tc>
                <a:tc>
                  <a:txBody>
                    <a:bodyPr/>
                    <a:lstStyle/>
                    <a:p>
                      <a:r>
                        <a:rPr lang="en-US" b="0" dirty="0"/>
                        <a:t>Adopt initial manifest serialization format(s) as WG item(s). </a:t>
                      </a:r>
                    </a:p>
                  </a:txBody>
                  <a:tcPr anchor="ctr"/>
                </a:tc>
                <a:extLst>
                  <a:ext uri="{0D108BD9-81ED-4DB2-BD59-A6C34878D82A}">
                    <a16:rowId xmlns:a16="http://schemas.microsoft.com/office/drawing/2014/main" val="3720349768"/>
                  </a:ext>
                </a:extLst>
              </a:tr>
              <a:tr h="370840">
                <a:tc>
                  <a:txBody>
                    <a:bodyPr/>
                    <a:lstStyle/>
                    <a:p>
                      <a:r>
                        <a:rPr lang="en-US" dirty="0"/>
                        <a:t>Done </a:t>
                      </a:r>
                    </a:p>
                  </a:txBody>
                  <a:tcPr anchor="ctr"/>
                </a:tc>
                <a:tc>
                  <a:txBody>
                    <a:bodyPr/>
                    <a:lstStyle/>
                    <a:p>
                      <a:r>
                        <a:rPr lang="en-US"/>
                        <a:t>Calendar item: First interoperability event at IETF 101. </a:t>
                      </a:r>
                    </a:p>
                  </a:txBody>
                  <a:tcPr anchor="ctr"/>
                </a:tc>
                <a:extLst>
                  <a:ext uri="{0D108BD9-81ED-4DB2-BD59-A6C34878D82A}">
                    <a16:rowId xmlns:a16="http://schemas.microsoft.com/office/drawing/2014/main" val="2619905293"/>
                  </a:ext>
                </a:extLst>
              </a:tr>
              <a:tr h="370840">
                <a:tc>
                  <a:txBody>
                    <a:bodyPr/>
                    <a:lstStyle/>
                    <a:p>
                      <a:r>
                        <a:rPr lang="en-US" dirty="0"/>
                        <a:t>Done </a:t>
                      </a:r>
                    </a:p>
                  </a:txBody>
                  <a:tcPr anchor="ctr"/>
                </a:tc>
                <a:tc>
                  <a:txBody>
                    <a:bodyPr/>
                    <a:lstStyle/>
                    <a:p>
                      <a:r>
                        <a:rPr lang="en-US"/>
                        <a:t>Adopt a manifest information model as a WG item. </a:t>
                      </a:r>
                    </a:p>
                  </a:txBody>
                  <a:tcPr anchor="ctr"/>
                </a:tc>
                <a:extLst>
                  <a:ext uri="{0D108BD9-81ED-4DB2-BD59-A6C34878D82A}">
                    <a16:rowId xmlns:a16="http://schemas.microsoft.com/office/drawing/2014/main" val="3396085045"/>
                  </a:ext>
                </a:extLst>
              </a:tr>
              <a:tr h="370840">
                <a:tc>
                  <a:txBody>
                    <a:bodyPr/>
                    <a:lstStyle/>
                    <a:p>
                      <a:r>
                        <a:rPr lang="en-US" dirty="0"/>
                        <a:t>Done </a:t>
                      </a:r>
                    </a:p>
                  </a:txBody>
                  <a:tcPr anchor="ctr"/>
                </a:tc>
                <a:tc>
                  <a:txBody>
                    <a:bodyPr/>
                    <a:lstStyle/>
                    <a:p>
                      <a:r>
                        <a:rPr lang="en-US" dirty="0"/>
                        <a:t>Adopt "Architecture" document as WG item. </a:t>
                      </a:r>
                    </a:p>
                  </a:txBody>
                  <a:tcPr anchor="ctr"/>
                </a:tc>
                <a:extLst>
                  <a:ext uri="{0D108BD9-81ED-4DB2-BD59-A6C34878D82A}">
                    <a16:rowId xmlns:a16="http://schemas.microsoft.com/office/drawing/2014/main" val="1769053954"/>
                  </a:ext>
                </a:extLst>
              </a:tr>
            </a:tbl>
          </a:graphicData>
        </a:graphic>
      </p:graphicFrame>
      <p:sp>
        <p:nvSpPr>
          <p:cNvPr id="4" name="Slide Number Placeholder 3"/>
          <p:cNvSpPr>
            <a:spLocks noGrp="1"/>
          </p:cNvSpPr>
          <p:nvPr>
            <p:ph type="sldNum" sz="quarter" idx="12"/>
          </p:nvPr>
        </p:nvSpPr>
        <p:spPr/>
        <p:txBody>
          <a:bodyPr/>
          <a:lstStyle/>
          <a:p>
            <a:fld id="{579D509F-6662-414A-A061-34B111F64EEE}" type="slidenum">
              <a:rPr lang="en-US" smtClean="0"/>
              <a:pPr/>
              <a:t>5</a:t>
            </a:fld>
            <a:endParaRPr lang="en-US" dirty="0"/>
          </a:p>
        </p:txBody>
      </p:sp>
    </p:spTree>
    <p:extLst>
      <p:ext uri="{BB962C8B-B14F-4D97-AF65-F5344CB8AC3E}">
        <p14:creationId xmlns:p14="http://schemas.microsoft.com/office/powerpoint/2010/main" val="40286947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5073</TotalTime>
  <Pages>30</Pages>
  <Words>610</Words>
  <Application>Microsoft Office PowerPoint</Application>
  <PresentationFormat>A4 Paper (210x297 mm)</PresentationFormat>
  <Paragraphs>72</Paragraphs>
  <Slides>5</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Software Updates for Internet of Things (SUIT) WG</vt:lpstr>
      <vt:lpstr>Note Well</vt:lpstr>
      <vt:lpstr>Administrative Tasks</vt:lpstr>
      <vt:lpstr>Agenda</vt:lpstr>
      <vt:lpstr>Milestones Status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SUIT Chair Slides</dc:title>
  <dc:subject/>
  <dc:creator>Coya</dc:creator>
  <cp:keywords/>
  <dc:description/>
  <cp:lastModifiedBy>Waltermire, David A. (Fed)</cp:lastModifiedBy>
  <cp:revision>158</cp:revision>
  <cp:lastPrinted>2000-03-17T18:21:46Z</cp:lastPrinted>
  <dcterms:created xsi:type="dcterms:W3CDTF">2011-04-21T19:07:52Z</dcterms:created>
  <dcterms:modified xsi:type="dcterms:W3CDTF">2021-03-10T23:37:18Z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emplateType">
    <vt:i4>1</vt:i4>
  </property>
  <property fmtid="{D5CDD505-2E9C-101B-9397-08002B2CF9AE}" pid="3" name="GraphicType">
    <vt:i4>1</vt:i4>
  </property>
  <property fmtid="{D5CDD505-2E9C-101B-9397-08002B2CF9AE}" pid="4" name="Compression">
    <vt:i4>100</vt:i4>
  </property>
  <property fmtid="{D5CDD505-2E9C-101B-9397-08002B2CF9AE}" pid="5" name="ScreenSize">
    <vt:i4>2</vt:i4>
  </property>
  <property fmtid="{D5CDD505-2E9C-101B-9397-08002B2CF9AE}" pid="6" name="ScreenUsage">
    <vt:i4>2</vt:i4>
  </property>
  <property fmtid="{D5CDD505-2E9C-101B-9397-08002B2CF9AE}" pid="7" name="MailAddress">
    <vt:lpwstr>iesg-secretary@ietf.org</vt:lpwstr>
  </property>
  <property fmtid="{D5CDD505-2E9C-101B-9397-08002B2CF9AE}" pid="8" name="HomePage">
    <vt:lpwstr>http://www.ietf.org</vt:lpwstr>
  </property>
  <property fmtid="{D5CDD505-2E9C-101B-9397-08002B2CF9AE}" pid="9" name="Other">
    <vt:lpwstr/>
  </property>
  <property fmtid="{D5CDD505-2E9C-101B-9397-08002B2CF9AE}" pid="10" name="DownloadOriginal">
    <vt:bool>false</vt:bool>
  </property>
  <property fmtid="{D5CDD505-2E9C-101B-9397-08002B2CF9AE}" pid="11" name="DownloadIEButton">
    <vt:bool>false</vt:bool>
  </property>
  <property fmtid="{D5CDD505-2E9C-101B-9397-08002B2CF9AE}" pid="12" name="UseBrowserColor">
    <vt:bool>true</vt:bool>
  </property>
  <property fmtid="{D5CDD505-2E9C-101B-9397-08002B2CF9AE}" pid="13" name="BackColor">
    <vt:i4>15132390</vt:i4>
  </property>
  <property fmtid="{D5CDD505-2E9C-101B-9397-08002B2CF9AE}" pid="14" name="TextColor">
    <vt:i4>0</vt:i4>
  </property>
  <property fmtid="{D5CDD505-2E9C-101B-9397-08002B2CF9AE}" pid="15" name="LinkColor">
    <vt:i4>16711782</vt:i4>
  </property>
  <property fmtid="{D5CDD505-2E9C-101B-9397-08002B2CF9AE}" pid="16" name="VisitedColor">
    <vt:i4>10040268</vt:i4>
  </property>
  <property fmtid="{D5CDD505-2E9C-101B-9397-08002B2CF9AE}" pid="17" name="TransparentButton">
    <vt:i4>0</vt:i4>
  </property>
  <property fmtid="{D5CDD505-2E9C-101B-9397-08002B2CF9AE}" pid="18" name="ButtonType">
    <vt:i4>2</vt:i4>
  </property>
  <property fmtid="{D5CDD505-2E9C-101B-9397-08002B2CF9AE}" pid="19" name="ShowNotes">
    <vt:bool>false</vt:bool>
  </property>
  <property fmtid="{D5CDD505-2E9C-101B-9397-08002B2CF9AE}" pid="20" name="NavBtnPos">
    <vt:i4>3</vt:i4>
  </property>
  <property fmtid="{D5CDD505-2E9C-101B-9397-08002B2CF9AE}" pid="21" name="OutputDir">
    <vt:lpwstr>C:\WINDOWS\DESKTOP</vt:lpwstr>
  </property>
  <property fmtid="{D5CDD505-2E9C-101B-9397-08002B2CF9AE}" pid="22" name="MSIP_Label_f42aa342-8706-4288-bd11-ebb85995028c_Enabled">
    <vt:lpwstr>True</vt:lpwstr>
  </property>
  <property fmtid="{D5CDD505-2E9C-101B-9397-08002B2CF9AE}" pid="23" name="MSIP_Label_f42aa342-8706-4288-bd11-ebb85995028c_SiteId">
    <vt:lpwstr>72f988bf-86f1-41af-91ab-2d7cd011db47</vt:lpwstr>
  </property>
  <property fmtid="{D5CDD505-2E9C-101B-9397-08002B2CF9AE}" pid="24" name="MSIP_Label_f42aa342-8706-4288-bd11-ebb85995028c_Owner">
    <vt:lpwstr>dthaler@ntdev.microsoft.com</vt:lpwstr>
  </property>
  <property fmtid="{D5CDD505-2E9C-101B-9397-08002B2CF9AE}" pid="25" name="MSIP_Label_f42aa342-8706-4288-bd11-ebb85995028c_SetDate">
    <vt:lpwstr>2018-02-23T01:19:00.5830491Z</vt:lpwstr>
  </property>
  <property fmtid="{D5CDD505-2E9C-101B-9397-08002B2CF9AE}" pid="26" name="MSIP_Label_f42aa342-8706-4288-bd11-ebb85995028c_Name">
    <vt:lpwstr>General</vt:lpwstr>
  </property>
  <property fmtid="{D5CDD505-2E9C-101B-9397-08002B2CF9AE}" pid="27" name="MSIP_Label_f42aa342-8706-4288-bd11-ebb85995028c_Application">
    <vt:lpwstr>Microsoft Azure Information Protection</vt:lpwstr>
  </property>
  <property fmtid="{D5CDD505-2E9C-101B-9397-08002B2CF9AE}" pid="28" name="MSIP_Label_f42aa342-8706-4288-bd11-ebb85995028c_Extended_MSFT_Method">
    <vt:lpwstr>Automatic</vt:lpwstr>
  </property>
  <property fmtid="{D5CDD505-2E9C-101B-9397-08002B2CF9AE}" pid="29" name="Sensitivity">
    <vt:lpwstr>General</vt:lpwstr>
  </property>
</Properties>
</file>