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2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7FF01-B729-6B44-A338-B0C7180E2162}" type="datetimeFigureOut">
              <a:rPr lang="en-US" smtClean="0"/>
              <a:t>3/10/21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86209-4748-534F-BE89-4152A221EF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340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7A5AA-A1B6-464B-890F-82F0F6EA31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338CB-AD91-D942-A4D0-594927F086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802A9-3D02-4F47-890E-27459B18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917FA-6934-C542-92A1-B0334ECBA6B6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F71ED-9787-7C4A-B2C8-1A8CA4EBB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6C4A1-5206-7D41-8679-92B8870D7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2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1443C-3758-1246-81BC-8235F97D1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70EA5A-D63A-5E42-88BE-F7F85549A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7EC99-D9FA-1246-994A-5737D5543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5AFE-10FD-C34F-9424-9F62CB0DEE31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62E01-909B-6F4E-9D61-53E2415FC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E86D6-1AE4-6A49-A25A-3C40A65AE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14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DD2040-6628-2640-8E19-0057EC0E17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09BE52-91D4-7B47-9654-B7980AA276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51BC7-E6AC-E447-B613-993A04623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F3523-9957-7249-91A3-B4E12A59D518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5AE131-4783-AD44-BC98-4074AA6AA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17A99-582F-354E-B53F-483772299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62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83062-9435-3542-B030-4B18A20C5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99FF7-FA0C-FB4E-A40C-91F92DEF8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91CE4-4831-504D-B1CF-61C1858A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71372-9C67-F44C-8225-9EC23A4597C0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3C9F7-9466-0846-B7A4-EA0A1C35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B8BD3-D2BA-8749-9F1C-FF79FB29F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8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490D4-0754-4C46-B023-9879AA920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A53F8-B2C0-6941-8AD3-003174083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157DA-1038-2749-90B1-2495AB299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1982D-46D5-8B45-953B-20425E6ED056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9FD6E-466F-2C4C-86EB-93E839329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5A7B5-D6D4-874A-AC08-1F3DABF2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70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6E085-E5EC-2F43-A408-B90F16EC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CDAF41-7B84-254F-AE76-514821D2C8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EECB6-BDB9-4646-9C87-21E43A6462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0B5AD-A0E4-2E47-98C3-5BA2B0932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3E947-C2C2-D645-ADD4-6F5C6A55A063}" type="datetime1">
              <a:rPr lang="en-GB" smtClean="0"/>
              <a:t>10/03/2021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CE222-6A0B-4F47-9EBC-E6FFBAF49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CBCFF-9F66-CA48-99B4-299FC1632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8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A8BFF-2D96-E248-A861-C7FB5C93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3EA98-1D34-814D-946F-64BA52D78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6123DF-26DA-724C-91ED-95527D78A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1C1C3-A075-D64C-99DF-79E99D262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C8DE9-88A6-B848-AB52-7A5F15359A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5196FB-5F37-FA4D-B3CD-FB8F81ECC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2B130-04C9-1A47-8DA2-8B0AABBA0648}" type="datetime1">
              <a:rPr lang="en-GB" smtClean="0"/>
              <a:t>10/03/2021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001F2A-CC6E-8B42-A6C3-E0D20A678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3C8B5C-B4C8-AE47-86A8-7CEB19F59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0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EDDAB-ABD7-B543-96A4-248E7C253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A1FDD2-E092-474E-9421-4EEBDCD37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89147-CB25-7747-863D-63F4B578DCF8}" type="datetime1">
              <a:rPr lang="en-GB" smtClean="0"/>
              <a:t>10/03/2021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89AEE0-92B3-0E4D-8CEC-D9679F35A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347250-C70D-FA41-A9E4-8E9DA0C2F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51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5DDA7-B2AF-E14A-AA17-EC8EC4A0F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A83B2-78D2-2D46-BDD0-8F0A358BB723}" type="datetime1">
              <a:rPr lang="en-GB" smtClean="0"/>
              <a:t>10/03/2021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E5EA1D-DB21-E64F-AEDD-081547A1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7AF9A-CAD1-2243-94FC-E75040D97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B2299-3122-374F-A29B-139A81DE1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D6F54-3CF0-754D-A246-E1CA658AA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03309-D496-E945-8CD2-FD4EACEE4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65AABE-4116-9D46-A594-A7961706D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80048-808D-4B41-992E-E279F88246DE}" type="datetime1">
              <a:rPr lang="en-GB" smtClean="0"/>
              <a:t>10/03/2021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B8136-ACED-3E4A-A949-8BB725844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0EDFD-F0E0-FE48-80B4-13249BC36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5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AF56F-04E0-DE41-8115-CD91EAF03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BC3A5D-3EBB-7644-B51D-B74685CD10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3393D0-CF51-854B-B2FB-6D505C483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B6FA3E-CB1C-D048-ADA2-5AC8C2F76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B36C0-5753-6248-BB05-00B19560E277}" type="datetime1">
              <a:rPr lang="en-GB" smtClean="0"/>
              <a:t>10/03/2021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8F7120-B3D8-D142-84E9-F038DEC1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4AA97-2CFE-E445-BE67-34B33CE95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2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1AFADE-6DDC-144C-BC9F-AB12683E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440ADB-4730-764A-A250-5D07C5F27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8EBCE-E8DB-4144-8A02-693D73B669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CE380-6BD9-254C-8788-09BF970AC7AE}" type="datetime1">
              <a:rPr lang="en-GB" smtClean="0"/>
              <a:t>10/03/2021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EBF3F-733E-134C-BB9B-7AFA4C1EE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55412-EDC8-A642-BC54-BDC129F55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9B027-CE73-1548-8E00-EBE869E2BD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66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CDAF3-34BB-CA44-B4FC-3BEC3825F4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Information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81BBB4-F3F4-244E-8299-89D0E61C5D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draft-ietf-suit-information-model-08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F43C3-0A52-4445-A28A-BDA173B9C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3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01935-D32A-BE42-A3F3-9BC95DD96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IESG review (1/2)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C5BD2-3BDD-7642-9FF4-07BD3282F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Reasoning for UUIDs: why constrain this?</a:t>
            </a:r>
          </a:p>
          <a:p>
            <a:pPr lvl="1"/>
            <a:r>
              <a:rPr lang="en-US" dirty="0"/>
              <a:t>Text is harder for constrained devices to match. UUIDs are always 16 bytes</a:t>
            </a:r>
          </a:p>
          <a:p>
            <a:pPr lvl="1"/>
            <a:r>
              <a:rPr lang="en-US" dirty="0"/>
              <a:t>The text section is for human readable things</a:t>
            </a:r>
          </a:p>
          <a:p>
            <a:pPr lvl="1"/>
            <a:r>
              <a:rPr lang="en-US" dirty="0"/>
              <a:t>The vendor/class ID are for testing applicability not asserting properties</a:t>
            </a:r>
          </a:p>
          <a:p>
            <a:r>
              <a:rPr lang="en-US" dirty="0"/>
              <a:t>Delegation mechanism too vague.</a:t>
            </a:r>
          </a:p>
          <a:p>
            <a:pPr lvl="1"/>
            <a:r>
              <a:rPr lang="en-US" dirty="0"/>
              <a:t>Currently, this is detailed in the manifest document</a:t>
            </a:r>
          </a:p>
          <a:p>
            <a:pPr lvl="1"/>
            <a:r>
              <a:rPr lang="en-US" dirty="0"/>
              <a:t>Should we add more detail in the information model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DD080-8C43-FC45-8F3E-BB74DDDAD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5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DB1A8-9C2E-044A-922E-D7BEC1175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from IESG review (2/2)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F9489-8C89-BA4F-BEF4-11447B2A6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 on secure time?</a:t>
            </a:r>
          </a:p>
          <a:p>
            <a:pPr lvl="1"/>
            <a:r>
              <a:rPr lang="en-US" dirty="0"/>
              <a:t>Used for expiration of manifests (REQ.SEC.EXP)</a:t>
            </a:r>
          </a:p>
          <a:p>
            <a:pPr lvl="1"/>
            <a:r>
              <a:rPr lang="en-US" dirty="0"/>
              <a:t>Should we include a reference time source?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B3D0E-FDD7-BA42-8CA0-2D1471C7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9B027-CE73-1548-8E00-EBE869E2BD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7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110</Words>
  <Application>Microsoft Macintosh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Information Model</vt:lpstr>
      <vt:lpstr>Feedback from IESG review (1/2)</vt:lpstr>
      <vt:lpstr>Feedback from IESG review (2/2)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Model</dc:title>
  <dc:creator>Brendan Moran</dc:creator>
  <cp:lastModifiedBy>Brendan Moran</cp:lastModifiedBy>
  <cp:revision>4</cp:revision>
  <dcterms:created xsi:type="dcterms:W3CDTF">2021-03-10T21:08:23Z</dcterms:created>
  <dcterms:modified xsi:type="dcterms:W3CDTF">2021-03-10T23:36:52Z</dcterms:modified>
</cp:coreProperties>
</file>