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1"/>
    <p:restoredTop sz="96327"/>
  </p:normalViewPr>
  <p:slideViewPr>
    <p:cSldViewPr snapToGrid="0" snapToObjects="1">
      <p:cViewPr varScale="1">
        <p:scale>
          <a:sx n="128" d="100"/>
          <a:sy n="128" d="100"/>
        </p:scale>
        <p:origin x="48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F5C838-A1D2-8C44-A4DC-044A1CDE740D}" type="datetimeFigureOut">
              <a:rPr lang="en-US" smtClean="0"/>
              <a:t>3/10/21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A9207E-1775-5746-B6A9-ED51C895B1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7908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9C56A5-08CF-9B48-833B-3C7D2F0490B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D46BB02-1EA5-6943-A305-7972F668216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2355BF-4FE0-A241-BA31-3044865F9B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5A954F-98B2-6E49-B3C0-A760E9932ADC}" type="datetime1">
              <a:rPr lang="en-GB" smtClean="0"/>
              <a:t>10/03/2021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CA2672-8D4F-6648-9EC3-78C4525E67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B3C5B5-516B-194F-9215-95860ACCAE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1DA97-6942-0D42-B02C-0033D9A8EE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11784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889D85-1E5C-4D4D-A661-BCB0845116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A77F795-FA1B-0A4B-83E7-CA45D13F5BC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B2691FD-B739-2848-A75B-580CE097DF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871F6-F3FB-6C4E-8FDB-C18D754C16F9}" type="datetime1">
              <a:rPr lang="en-GB" smtClean="0"/>
              <a:t>10/03/2021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EF1D85-7713-9E43-8C4E-EE01339DA8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3735E8-EE60-0B4F-AEAF-90B693A028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1DA97-6942-0D42-B02C-0033D9A8EE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8761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D46250C-704F-6F4C-8ACE-C35DAC4C102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A770C7C-CD1F-234F-9342-5918A3F9059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638B82-AA5E-8648-8745-6E8C786B7B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12EB1-1873-8745-9845-CE0489742BB4}" type="datetime1">
              <a:rPr lang="en-GB" smtClean="0"/>
              <a:t>10/03/2021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91E26B-FCD3-D840-B797-25BE976C2C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3E54BE-4EB2-8241-8099-AFFEA3C6B4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1DA97-6942-0D42-B02C-0033D9A8EE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43462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DD952C-E9E1-E641-858C-16B45AE76F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95ABAA-BF92-2644-B8A5-795D74A113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6093A6-6827-6448-AF64-B0973FCF04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D8843-3EEC-4A4C-967F-86F8A3FBFB02}" type="datetime1">
              <a:rPr lang="en-GB" smtClean="0"/>
              <a:t>10/03/2021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422446-D41B-874E-B3C1-988997186C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BCE3F5-9CB5-114B-9A57-6F46C30C88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1DA97-6942-0D42-B02C-0033D9A8EE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14028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B1BF62-09F0-7C4C-8946-4949427C27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36EC268-1DBB-594C-8D87-17FB82CCBD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417DC3-454C-524E-A676-78D744636C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66670-08E0-C145-9C9B-AD0AFB3F40E6}" type="datetime1">
              <a:rPr lang="en-GB" smtClean="0"/>
              <a:t>10/03/2021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BEBCCC-3CAE-AC45-860F-0C173AE933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67EE03-EBEF-F541-B2F8-74AC82802F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1DA97-6942-0D42-B02C-0033D9A8EE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93112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2BC3BB-8CFA-F447-88AD-6705535537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F661CC-A12C-7742-B0BD-36733E83920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41EC5BD-36C6-3D4C-9CC3-701EDE83F0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8FEACC8-B0D1-C247-8238-5852DC0F27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4ABAE4-DEB3-5540-87E4-943FCDB55E8F}" type="datetime1">
              <a:rPr lang="en-GB" smtClean="0"/>
              <a:t>10/03/2021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9E8A4BA-76D9-9449-B30C-7CFFC460D7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7400DD5-9661-9042-A084-E09C7ACAB0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1DA97-6942-0D42-B02C-0033D9A8EE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29775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06D321-38B3-CF48-9044-8A7993ACD2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906435C-5D04-E341-95A9-22D3109A7A2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343DF04-770B-3644-A662-DB90EBFE6AD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7CBCEC2-999C-9A41-BD57-BC87A34AE15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2155004-0110-0C4D-A2AE-3E21BEF3951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5FE02DC-5377-A447-B140-1DE69FF196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AB0D0-E185-CB49-8E6C-B4698984FA06}" type="datetime1">
              <a:rPr lang="en-GB" smtClean="0"/>
              <a:t>10/03/2021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8314734-6F46-8E4D-A512-8A551B723D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F8AB78A-07A3-6F4A-A1D0-B0C01BF876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1DA97-6942-0D42-B02C-0033D9A8EE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93487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372C45-340D-3245-B5D3-9BD7F86894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6F1D53F-841F-4F4A-B201-CB21728120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A149C-5766-764D-B5C8-DCB142EDA814}" type="datetime1">
              <a:rPr lang="en-GB" smtClean="0"/>
              <a:t>10/03/2021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67EC6B6-F6DF-F04C-AF66-22D105E3C6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45191A-0D19-644B-A97E-043898E20B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1DA97-6942-0D42-B02C-0033D9A8EE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01491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D64807B-2188-AA4C-BEBF-C26D21697B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8A0DA-A75F-2F4D-BC3F-9C6C8471816D}" type="datetime1">
              <a:rPr lang="en-GB" smtClean="0"/>
              <a:t>10/03/2021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3C34E3E-0375-0746-96BB-C7081A4530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82DDA83-80C7-0941-8DC4-F0D0DD93FC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1DA97-6942-0D42-B02C-0033D9A8EE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86573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088E2E-6580-2241-80C2-6A4AE9E2F6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346BCB-896B-5447-87EC-D32D0500AB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3521445-9A74-D74D-8AE0-D1C360F43D9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6E429FE-5AD2-5744-9323-D4E14942EB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C3E94-B970-BE4D-9D88-8D46596E2A86}" type="datetime1">
              <a:rPr lang="en-GB" smtClean="0"/>
              <a:t>10/03/2021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AC7B506-5C85-8F4C-B405-1E8C65BB17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524E8EF-C6BE-7640-9B6A-FBA843E352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1DA97-6942-0D42-B02C-0033D9A8EE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63698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A3206C-A3A7-8942-81EF-D5525840FE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20FE687-A788-BF42-BC73-43769EC1E2A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394B2C8-C143-E646-877E-78050C5D9A1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B9A1738-5061-BF4D-8DBF-D8412E1380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5E29D-4188-7E46-85A2-2F58BD3B33F3}" type="datetime1">
              <a:rPr lang="en-GB" smtClean="0"/>
              <a:t>10/03/2021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30873BD-E5CA-6646-9AA2-8A001613EF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F664AAD-AB72-0742-BE09-BD752B5B1D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1DA97-6942-0D42-B02C-0033D9A8EE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97549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7594465-94E1-F04A-9111-8C4536FE5B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13C5534-7C5F-E84C-8AD6-5F156410AA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D5E6DED-FD5D-7B46-AE9F-AC5434F8830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C42FFC-9BE7-4444-8808-0D0C72CBBA09}" type="datetime1">
              <a:rPr lang="en-GB" smtClean="0"/>
              <a:t>10/03/2021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678860-03B5-1541-9C2D-6D53981B32F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73579A-BA21-8342-8EC1-79116694A42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1DA97-6942-0D42-B02C-0033D9A8EE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44257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FF7E2E-31A7-474E-9939-8982A3F778F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SUIT Reports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21D3370-4623-CF4A-91E4-8FF4E47324A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draft-moran-suit-report-01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EFE1443-504A-2945-A53E-2CC4C7FFEF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1DA97-6942-0D42-B02C-0033D9A8EE8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36933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767B60-9D45-8E41-A2E2-45608BCA5F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Status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12E5B1-5C04-A242-A281-D4DABF03EB0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Referenced by TEEP</a:t>
            </a:r>
          </a:p>
          <a:p>
            <a:r>
              <a:rPr lang="en-US" dirty="0"/>
              <a:t>Call for adoption in progress in SUIT</a:t>
            </a:r>
          </a:p>
          <a:p>
            <a:r>
              <a:rPr lang="en-US" dirty="0"/>
              <a:t>Recharter necessary?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F5B1602-BCDC-D74D-857B-780DA6B5A2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1DA97-6942-0D42-B02C-0033D9A8EE8A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12040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85921C-3DB9-8A42-BA49-1BE200B5A5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Quick refresher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09FCA9-D5B1-C941-A4DF-3F26A918F35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Allows an entity in possession of the SUIT report and the corresponding SUIT manifest to determine what a manifest processor did during update or secure invocation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777158-E533-A64A-900A-34F9960597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1DA97-6942-0D42-B02C-0033D9A8EE8A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1561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22A51B-762A-F24B-B738-0AC1DADB0A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Example: A/B manifest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F4BE0E-E53E-984C-8FEA-CE14381553E3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Has two slots for firmware.</a:t>
            </a:r>
          </a:p>
          <a:p>
            <a:r>
              <a:rPr lang="en-US" dirty="0"/>
              <a:t>Suppose device layout is different from expected.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E4C6B59-931C-7B4E-AA0A-B2023F1CE8AF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GB" dirty="0"/>
              <a:t>Common block:</a:t>
            </a:r>
          </a:p>
          <a:p>
            <a:pPr lvl="1"/>
            <a:r>
              <a:rPr lang="en-GB" dirty="0"/>
              <a:t>Set Component Index directive</a:t>
            </a:r>
          </a:p>
          <a:p>
            <a:pPr lvl="1"/>
            <a:r>
              <a:rPr lang="en-GB" dirty="0"/>
              <a:t>Try Each</a:t>
            </a:r>
          </a:p>
          <a:p>
            <a:pPr lvl="2"/>
            <a:r>
              <a:rPr lang="en-GB" dirty="0"/>
              <a:t>First Sequence:</a:t>
            </a:r>
          </a:p>
          <a:p>
            <a:pPr lvl="3"/>
            <a:r>
              <a:rPr lang="en-GB" dirty="0"/>
              <a:t>Override Offset A</a:t>
            </a:r>
          </a:p>
          <a:p>
            <a:pPr lvl="3"/>
            <a:r>
              <a:rPr lang="en-GB" dirty="0"/>
              <a:t>Check Offset Condition</a:t>
            </a:r>
          </a:p>
          <a:p>
            <a:pPr lvl="3"/>
            <a:r>
              <a:rPr lang="en-GB" dirty="0"/>
              <a:t>Override Image Digest A and Image Size A</a:t>
            </a:r>
          </a:p>
          <a:p>
            <a:pPr lvl="2"/>
            <a:r>
              <a:rPr lang="en-GB" dirty="0"/>
              <a:t>Second Sequence:</a:t>
            </a:r>
          </a:p>
          <a:p>
            <a:pPr lvl="3"/>
            <a:r>
              <a:rPr lang="en-GB" dirty="0"/>
              <a:t>Override Offset B</a:t>
            </a:r>
          </a:p>
          <a:p>
            <a:pPr lvl="3"/>
            <a:r>
              <a:rPr lang="en-GB" dirty="0"/>
              <a:t>Check Offset Condition</a:t>
            </a:r>
          </a:p>
          <a:p>
            <a:pPr lvl="3"/>
            <a:r>
              <a:rPr lang="en-GB" dirty="0"/>
              <a:t>Override Image Digest B and Image Size B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A84719C-1980-5341-8DE6-0697CCC5F9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1DA97-6942-0D42-B02C-0033D9A8EE8A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99473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BF3BC4-BB89-E54F-BDD1-985F712CF3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SUIT Report for image offset failure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49AEB0-14B9-214C-A864-A6BCC267DD60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{</a:t>
            </a:r>
          </a:p>
          <a:p>
            <a:pPr marL="0" indent="0"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1:[2, h'ae0c1ea689c9800a843550f38796b6fdbd52a0c78be5d26011d8e784da43d47c'],</a:t>
            </a:r>
          </a:p>
          <a:p>
            <a:pPr marL="0" indent="0"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4:[</a:t>
            </a:r>
          </a:p>
          <a:p>
            <a:pPr marL="0" indent="0"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{1:[],2:3,3:51,4:0, 6:{5: 0x88000}},</a:t>
            </a:r>
          </a:p>
          <a:p>
            <a:pPr marL="0" indent="0"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{1:[],2:3,3:109,4:0, 6:{5: 0x88000}}</a:t>
            </a:r>
          </a:p>
          <a:p>
            <a:pPr marL="0" indent="0"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]</a:t>
            </a:r>
          </a:p>
          <a:p>
            <a:pPr marL="0" indent="0"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D13A7B3-DED0-9244-96EC-410D851E3B6C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Root Manifest digest</a:t>
            </a:r>
          </a:p>
          <a:p>
            <a:r>
              <a:rPr lang="en-US" dirty="0"/>
              <a:t>Failure 1:</a:t>
            </a:r>
          </a:p>
          <a:p>
            <a:pPr lvl="1"/>
            <a:r>
              <a:rPr lang="en-US" dirty="0"/>
              <a:t>Root manifest</a:t>
            </a:r>
          </a:p>
          <a:p>
            <a:pPr lvl="1"/>
            <a:r>
              <a:rPr lang="en-US" dirty="0"/>
              <a:t>Common sequence</a:t>
            </a:r>
          </a:p>
          <a:p>
            <a:pPr lvl="1"/>
            <a:r>
              <a:rPr lang="en-US" dirty="0"/>
              <a:t>Component index: 0</a:t>
            </a:r>
          </a:p>
          <a:p>
            <a:pPr lvl="1"/>
            <a:r>
              <a:rPr lang="en-US" dirty="0"/>
              <a:t>offset 51.</a:t>
            </a:r>
          </a:p>
          <a:p>
            <a:pPr lvl="1"/>
            <a:r>
              <a:rPr lang="en-US" dirty="0"/>
              <a:t>Reason: actual offset was 0x88000 (expected 0x8400)</a:t>
            </a:r>
          </a:p>
          <a:p>
            <a:r>
              <a:rPr lang="en-US" dirty="0"/>
              <a:t>Failure 2:</a:t>
            </a:r>
          </a:p>
          <a:p>
            <a:pPr lvl="1"/>
            <a:r>
              <a:rPr lang="en-US" dirty="0"/>
              <a:t>Root manifest</a:t>
            </a:r>
          </a:p>
          <a:p>
            <a:pPr lvl="1"/>
            <a:r>
              <a:rPr lang="en-US" dirty="0"/>
              <a:t>Common sequence</a:t>
            </a:r>
          </a:p>
          <a:p>
            <a:pPr lvl="1"/>
            <a:r>
              <a:rPr lang="en-US" dirty="0"/>
              <a:t>Component index: 0</a:t>
            </a:r>
          </a:p>
          <a:p>
            <a:pPr lvl="1"/>
            <a:r>
              <a:rPr lang="en-US" dirty="0"/>
              <a:t>Offset 109</a:t>
            </a:r>
          </a:p>
          <a:p>
            <a:pPr lvl="1"/>
            <a:r>
              <a:rPr lang="en-US" dirty="0"/>
              <a:t>Reason: actual offset was 0x88000 (expected 0x84400)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5F90069-78FA-0B4B-9D28-76E13FF0D6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1DA97-6942-0D42-B02C-0033D9A8EE8A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46055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</TotalTime>
  <Words>207</Words>
  <Application>Microsoft Macintosh PowerPoint</Application>
  <PresentationFormat>Widescreen</PresentationFormat>
  <Paragraphs>48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Courier New</vt:lpstr>
      <vt:lpstr>Office Theme</vt:lpstr>
      <vt:lpstr>SUIT Reports</vt:lpstr>
      <vt:lpstr>Status</vt:lpstr>
      <vt:lpstr>Quick refresher</vt:lpstr>
      <vt:lpstr>Example: A/B manifest</vt:lpstr>
      <vt:lpstr>SUIT Report for image offset failure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SUIT Reports</dc:title>
  <dc:creator>Brendan Moran</dc:creator>
  <cp:lastModifiedBy>Brendan Moran</cp:lastModifiedBy>
  <cp:revision>4</cp:revision>
  <dcterms:created xsi:type="dcterms:W3CDTF">2021-03-10T22:37:34Z</dcterms:created>
  <dcterms:modified xsi:type="dcterms:W3CDTF">2021-03-10T23:36:04Z</dcterms:modified>
</cp:coreProperties>
</file>