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notesMasterIdLst>
    <p:notesMasterId r:id="rId7"/>
  </p:notesMasterIdLst>
  <p:sldIdLst>
    <p:sldId id="256" r:id="rId2"/>
    <p:sldId id="257" r:id="rId3"/>
    <p:sldId id="258" r:id="rId4"/>
    <p:sldId id="259" r:id="rId5"/>
    <p:sldId id="260" r:id="rId6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621"/>
    <p:restoredTop sz="96327"/>
  </p:normalViewPr>
  <p:slideViewPr>
    <p:cSldViewPr snapToGrid="0" snapToObjects="1">
      <p:cViewPr varScale="1">
        <p:scale>
          <a:sx n="128" d="100"/>
          <a:sy n="128" d="100"/>
        </p:scale>
        <p:origin x="480" y="17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notesMaster" Target="notesMasters/notesMaster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31F5C838-A1D2-8C44-A4DC-044A1CDE740D}" type="datetimeFigureOut">
              <a:rPr lang="en-US" smtClean="0"/>
              <a:t>3/10/21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32A9207E-1775-5746-B6A9-ED51C895B16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44790887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19C56A5-08CF-9B48-833B-3C7D2F0490B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GB"/>
              <a:t>Click to edit Master title style</a:t>
            </a:r>
            <a:endParaRPr lang="en-US"/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8D46BB02-1EA5-6943-A305-7972F6682165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GB"/>
              <a:t>Click to edit Master subtitle style</a:t>
            </a:r>
            <a:endParaRPr lang="en-US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D2355BF-4FE0-A241-BA31-3044865F9B4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F5A954F-98B2-6E49-B3C0-A760E9932ADC}" type="datetime1">
              <a:rPr lang="en-GB" smtClean="0"/>
              <a:t>10/03/2021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CACA2672-8D4F-6648-9EC3-78C4525E678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9B3C5B5-516B-194F-9215-95860ACCAE9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C1DA97-6942-0D42-B02C-0033D9A8EE8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2117847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0889D85-1E5C-4D4D-A661-BCB0845116E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/>
              <a:t>Click to edit Master title style</a:t>
            </a:r>
            <a:endParaRPr lang="en-US"/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CA77F795-FA1B-0A4B-83E7-CA45D13F5BC5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  <a:endParaRPr lang="en-US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EB2691FD-B739-2848-A75B-580CE097DFE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92871F6-F3FB-6C4E-8FDB-C18D754C16F9}" type="datetime1">
              <a:rPr lang="en-GB" smtClean="0"/>
              <a:t>10/03/2021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CEF1D85-7713-9E43-8C4E-EE01339DA85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F03735E8-EE60-0B4F-AEAF-90B693A0281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C1DA97-6942-0D42-B02C-0033D9A8EE8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6387612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5D46250C-704F-6F4C-8ACE-C35DAC4C1027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GB"/>
              <a:t>Click to edit Master title style</a:t>
            </a:r>
            <a:endParaRPr lang="en-US"/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CA770C7C-CD1F-234F-9342-5918A3F90590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  <a:endParaRPr lang="en-US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71638B82-AA5E-8648-8745-6E8C786B7BC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4E12EB1-1873-8745-9845-CE0489742BB4}" type="datetime1">
              <a:rPr lang="en-GB" smtClean="0"/>
              <a:t>10/03/2021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5A91E26B-FCD3-D840-B797-25BE976C2C9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013E54BE-4EB2-8241-8099-AFFEA3C6B42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C1DA97-6942-0D42-B02C-0033D9A8EE8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8434628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5DD952C-E9E1-E641-858C-16B45AE76F8F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/>
              <a:t>Click to edit Master title style</a:t>
            </a:r>
            <a:endParaRPr lang="en-US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AF95ABAA-BF92-2644-B8A5-795D74A11346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  <a:endParaRPr lang="en-US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C36093A6-6827-6448-AF64-B0973FCF041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C5D8843-3EEC-4A4C-967F-86F8A3FBFB02}" type="datetime1">
              <a:rPr lang="en-GB" smtClean="0"/>
              <a:t>10/03/2021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39422446-D41B-874E-B3C1-988997186C1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BEBCE3F5-9CB5-114B-9A57-6F46C30C885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C1DA97-6942-0D42-B02C-0033D9A8EE8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2140287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4B1BF62-09F0-7C4C-8946-4949427C275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GB"/>
              <a:t>Click to edit Master title style</a:t>
            </a:r>
            <a:endParaRPr lang="en-US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D36EC268-1DBB-594C-8D87-17FB82CCBD5E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GB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5F417DC3-454C-524E-A676-78D744636C6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7B66670-08E0-C145-9C9B-AD0AFB3F40E6}" type="datetime1">
              <a:rPr lang="en-GB" smtClean="0"/>
              <a:t>10/03/2021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A0BEBCCC-3CAE-AC45-860F-0C173AE9336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0167EE03-EBEF-F541-B2F8-74AC82802F2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C1DA97-6942-0D42-B02C-0033D9A8EE8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7931126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02BC3BB-8CFA-F447-88AD-67055355374F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/>
              <a:t>Click to edit Master title style</a:t>
            </a:r>
            <a:endParaRPr lang="en-US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C4F661CC-A12C-7742-B0BD-36733E839209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  <a:endParaRPr lang="en-US"/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E41EC5BD-36C6-3D4C-9CC3-701EDE83F012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  <a:endParaRPr lang="en-US"/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D8FEACC8-B0D1-C247-8238-5852DC0F271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C4ABAE4-DEB3-5540-87E4-943FCDB55E8F}" type="datetime1">
              <a:rPr lang="en-GB" smtClean="0"/>
              <a:t>10/03/2021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59E8A4BA-76D9-9449-B30C-7CFFC460D7C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E7400DD5-9661-9042-A084-E09C7ACAB06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C1DA97-6942-0D42-B02C-0033D9A8EE8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4297751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506D321-38B3-CF48-9044-8A7993ACD24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GB"/>
              <a:t>Click to edit Master title style</a:t>
            </a:r>
            <a:endParaRPr lang="en-US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5906435C-5D04-E341-95A9-22D3109A7A2F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GB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B343DF04-770B-3644-A662-DB90EBFE6AD5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  <a:endParaRPr lang="en-US"/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07CBCEC2-999C-9A41-BD57-BC87A34AE15E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GB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02155004-0110-0C4D-A2AE-3E21BEF39518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  <a:endParaRPr lang="en-US"/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85FE02DC-5377-A447-B140-1DE69FF1962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3FAB0D0-E185-CB49-8E6C-B4698984FA06}" type="datetime1">
              <a:rPr lang="en-GB" smtClean="0"/>
              <a:t>10/03/2021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68314734-6F46-8E4D-A512-8A551B723D0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4F8AB78A-07A3-6F4A-A1D0-B0C01BF876C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C1DA97-6942-0D42-B02C-0033D9A8EE8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6934879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0372C45-340D-3245-B5D3-9BD7F868947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/>
              <a:t>Click to edit Master title style</a:t>
            </a:r>
            <a:endParaRPr lang="en-US"/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C6F1D53F-841F-4F4A-B201-CB217281207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33A149C-5766-764D-B5C8-DCB142EDA814}" type="datetime1">
              <a:rPr lang="en-GB" smtClean="0"/>
              <a:t>10/03/2021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467EC6B6-F6DF-F04C-AF66-22D105E3C66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2145191A-0D19-644B-A97E-043898E20BA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C1DA97-6942-0D42-B02C-0033D9A8EE8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6014914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2D64807B-2188-AA4C-BEBF-C26D21697BA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DA8A0DA-A75F-2F4D-BC3F-9C6C8471816D}" type="datetime1">
              <a:rPr lang="en-GB" smtClean="0"/>
              <a:t>10/03/2021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73C34E3E-0375-0746-96BB-C7081A45307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182DDA83-80C7-0941-8DC4-F0D0DD93FC1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C1DA97-6942-0D42-B02C-0033D9A8EE8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5865739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F088E2E-6580-2241-80C2-6A4AE9E2F6E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GB"/>
              <a:t>Click to edit Master title style</a:t>
            </a:r>
            <a:endParaRPr lang="en-US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E1346BCB-896B-5447-87EC-D32D0500AB40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E3521445-9A74-D74D-8AE0-D1C360F43D98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GB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56E429FE-5AD2-5744-9323-D4E14942EBD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1AC3E94-B970-BE4D-9D88-8D46596E2A86}" type="datetime1">
              <a:rPr lang="en-GB" smtClean="0"/>
              <a:t>10/03/2021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3AC7B506-5C85-8F4C-B405-1E8C65BB17D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8524E8EF-C6BE-7640-9B6A-FBA843E3525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C1DA97-6942-0D42-B02C-0033D9A8EE8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9636988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6A3206C-A3A7-8942-81EF-D5525840FE6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GB"/>
              <a:t>Click to edit Master title style</a:t>
            </a:r>
            <a:endParaRPr lang="en-US"/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720FE687-A788-BF42-BC73-43769EC1E2A5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3394B2C8-C143-E646-877E-78050C5D9A14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GB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EB9A1738-5061-BF4D-8DBF-D8412E1380B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B85E29D-4188-7E46-85A2-2F58BD3B33F3}" type="datetime1">
              <a:rPr lang="en-GB" smtClean="0"/>
              <a:t>10/03/2021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430873BD-E5CA-6646-9AA2-8A001613EFC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5F664AAD-AB72-0742-BE09-BD752B5B1DC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C1DA97-6942-0D42-B02C-0033D9A8EE8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8975492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C7594465-94E1-F04A-9111-8C4536FE5B8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GB"/>
              <a:t>Click to edit Master title style</a:t>
            </a:r>
            <a:endParaRPr lang="en-US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313C5534-7C5F-E84C-8AD6-5F156410AAE8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  <a:endParaRPr lang="en-US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5D5E6DED-FD5D-7B46-AE9F-AC5434F88302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AC42FFC-9BE7-4444-8808-0D0C72CBBA09}" type="datetime1">
              <a:rPr lang="en-GB" smtClean="0"/>
              <a:t>10/03/2021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A1678860-03B5-1541-9C2D-6D53981B32FD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0373579A-BA21-8342-8EC1-79116694A422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2C1DA97-6942-0D42-B02C-0033D9A8EE8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4442576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hf hdr="0" ftr="0" dt="0"/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EFF7E2E-31A7-474E-9939-8982A3F778F9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/>
              <a:t>SUIT Reports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821D3370-4623-CF4A-91E4-8FF4E47324AF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/>
              <a:t>draft-moran-suit-report-01</a:t>
            </a:r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4EFE1443-504A-2945-A53E-2CC4C7FFEF0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C1DA97-6942-0D42-B02C-0033D9A8EE8A}" type="slidenum">
              <a:rPr lang="en-US" smtClean="0"/>
              <a:t>1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13693363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B767B60-9D45-8E41-A2E2-45608BCA5F7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Status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B612E5B1-5C04-A242-A281-D4DABF03EB01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/>
              <a:t>Referenced by TEEP</a:t>
            </a:r>
          </a:p>
          <a:p>
            <a:r>
              <a:rPr lang="en-US" dirty="0"/>
              <a:t>Call for adoption in progress in SUIT</a:t>
            </a:r>
          </a:p>
          <a:p>
            <a:r>
              <a:rPr lang="en-US" dirty="0"/>
              <a:t>Recharter necessary?</a:t>
            </a:r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BF5B1602-BCDC-D74D-857B-780DA6B5A2A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C1DA97-6942-0D42-B02C-0033D9A8EE8A}" type="slidenum">
              <a:rPr lang="en-US" smtClean="0"/>
              <a:t>2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41204005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685921C-3DB9-8A42-BA49-1BE200B5A59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Quick refresher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0209FCA9-D5B1-C941-A4DF-3F26A918F35C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en-US" dirty="0"/>
              <a:t>Allows an entity in possession of the SUIT report and the corresponding SUIT manifest to determine what a manifest processor did during update or secure invocation</a:t>
            </a:r>
          </a:p>
          <a:p>
            <a:pPr marL="0" indent="0">
              <a:buNone/>
            </a:pPr>
            <a:endParaRPr lang="en-US" dirty="0"/>
          </a:p>
          <a:p>
            <a:pPr marL="0" indent="0">
              <a:buNone/>
            </a:pPr>
            <a:endParaRPr lang="en-US" dirty="0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40777158-E533-A64A-900A-34F9960597A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C1DA97-6942-0D42-B02C-0033D9A8EE8A}" type="slidenum">
              <a:rPr lang="en-US" smtClean="0"/>
              <a:t>3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6156199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222A51B-762A-F24B-B738-0AC1DADB0AA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Example: A/B manifest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6EF4BE0E-E53E-984C-8FEA-CE14381553E3}"/>
              </a:ext>
            </a:extLst>
          </p:cNvPr>
          <p:cNvSpPr>
            <a:spLocks noGrp="1"/>
          </p:cNvSpPr>
          <p:nvPr>
            <p:ph sz="half" idx="1"/>
          </p:nvPr>
        </p:nvSpPr>
        <p:spPr/>
        <p:txBody>
          <a:bodyPr>
            <a:normAutofit/>
          </a:bodyPr>
          <a:lstStyle/>
          <a:p>
            <a:r>
              <a:rPr lang="en-US" dirty="0"/>
              <a:t>Has two slots for firmware.</a:t>
            </a:r>
          </a:p>
          <a:p>
            <a:r>
              <a:rPr lang="en-US" dirty="0"/>
              <a:t>Suppose device layout is different from expected.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2E4C6B59-931C-7B4E-AA0A-B2023F1CE8AF}"/>
              </a:ext>
            </a:extLst>
          </p:cNvPr>
          <p:cNvSpPr>
            <a:spLocks noGrp="1"/>
          </p:cNvSpPr>
          <p:nvPr>
            <p:ph sz="half" idx="2"/>
          </p:nvPr>
        </p:nvSpPr>
        <p:spPr/>
        <p:txBody>
          <a:bodyPr>
            <a:normAutofit/>
          </a:bodyPr>
          <a:lstStyle/>
          <a:p>
            <a:r>
              <a:rPr lang="en-GB" dirty="0"/>
              <a:t>Common block:</a:t>
            </a:r>
          </a:p>
          <a:p>
            <a:pPr lvl="1"/>
            <a:r>
              <a:rPr lang="en-GB" dirty="0"/>
              <a:t>Set Component Index directive</a:t>
            </a:r>
          </a:p>
          <a:p>
            <a:pPr lvl="1"/>
            <a:r>
              <a:rPr lang="en-GB" dirty="0"/>
              <a:t>Try Each</a:t>
            </a:r>
          </a:p>
          <a:p>
            <a:pPr lvl="2"/>
            <a:r>
              <a:rPr lang="en-GB" dirty="0"/>
              <a:t>First Sequence:</a:t>
            </a:r>
          </a:p>
          <a:p>
            <a:pPr lvl="3"/>
            <a:r>
              <a:rPr lang="en-GB" dirty="0"/>
              <a:t>Override Offset A</a:t>
            </a:r>
          </a:p>
          <a:p>
            <a:pPr lvl="3"/>
            <a:r>
              <a:rPr lang="en-GB" dirty="0"/>
              <a:t>Check Offset Condition</a:t>
            </a:r>
          </a:p>
          <a:p>
            <a:pPr lvl="3"/>
            <a:r>
              <a:rPr lang="en-GB" dirty="0"/>
              <a:t>Override Image Digest A and Image Size A</a:t>
            </a:r>
          </a:p>
          <a:p>
            <a:pPr lvl="2"/>
            <a:r>
              <a:rPr lang="en-GB" dirty="0"/>
              <a:t>Second Sequence:</a:t>
            </a:r>
          </a:p>
          <a:p>
            <a:pPr lvl="3"/>
            <a:r>
              <a:rPr lang="en-GB" dirty="0"/>
              <a:t>Override Offset B</a:t>
            </a:r>
          </a:p>
          <a:p>
            <a:pPr lvl="3"/>
            <a:r>
              <a:rPr lang="en-GB" dirty="0"/>
              <a:t>Check Offset Condition</a:t>
            </a:r>
          </a:p>
          <a:p>
            <a:pPr lvl="3"/>
            <a:r>
              <a:rPr lang="en-GB" dirty="0"/>
              <a:t>Override Image Digest B and Image Size B</a:t>
            </a:r>
            <a:endParaRPr lang="en-US" dirty="0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5A84719C-1980-5341-8DE6-0697CCC5F9E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C1DA97-6942-0D42-B02C-0033D9A8EE8A}" type="slidenum">
              <a:rPr lang="en-US" smtClean="0"/>
              <a:t>4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69947300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FBF3BC4-BB89-E54F-BDD1-985F712CF3E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SUIT Report for image offset failure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D549AEB0-14B9-214C-A864-A6BCC267DD60}"/>
              </a:ext>
            </a:extLst>
          </p:cNvPr>
          <p:cNvSpPr>
            <a:spLocks noGrp="1"/>
          </p:cNvSpPr>
          <p:nvPr>
            <p:ph sz="half" idx="1"/>
          </p:nvPr>
        </p:nvSpPr>
        <p:spPr/>
        <p:txBody>
          <a:bodyPr>
            <a:normAutofit fontScale="85000" lnSpcReduction="20000"/>
          </a:bodyPr>
          <a:lstStyle/>
          <a:p>
            <a:pPr marL="0" indent="0">
              <a:buNone/>
            </a:pPr>
            <a:r>
              <a:rPr lang="en-US" sz="1600" dirty="0">
                <a:latin typeface="Courier New" panose="02070309020205020404" pitchFamily="49" charset="0"/>
                <a:cs typeface="Courier New" panose="02070309020205020404" pitchFamily="49" charset="0"/>
              </a:rPr>
              <a:t>{</a:t>
            </a:r>
          </a:p>
          <a:p>
            <a:pPr marL="0" indent="0">
              <a:buNone/>
            </a:pPr>
            <a:r>
              <a:rPr lang="en-US" sz="1600" dirty="0">
                <a:latin typeface="Courier New" panose="02070309020205020404" pitchFamily="49" charset="0"/>
                <a:cs typeface="Courier New" panose="02070309020205020404" pitchFamily="49" charset="0"/>
              </a:rPr>
              <a:t> 1:[2, h'ae0c1ea689c9800a843550f38796b6fdbd52a0c78be5d26011d8e784da43d47c'],</a:t>
            </a:r>
          </a:p>
          <a:p>
            <a:pPr marL="0" indent="0">
              <a:buNone/>
            </a:pPr>
            <a:r>
              <a:rPr lang="en-US" sz="1600" dirty="0">
                <a:latin typeface="Courier New" panose="02070309020205020404" pitchFamily="49" charset="0"/>
                <a:cs typeface="Courier New" panose="02070309020205020404" pitchFamily="49" charset="0"/>
              </a:rPr>
              <a:t> 4:[</a:t>
            </a:r>
          </a:p>
          <a:p>
            <a:pPr marL="0" indent="0">
              <a:buNone/>
            </a:pPr>
            <a:r>
              <a:rPr lang="en-US" sz="1600" dirty="0">
                <a:latin typeface="Courier New" panose="02070309020205020404" pitchFamily="49" charset="0"/>
                <a:cs typeface="Courier New" panose="02070309020205020404" pitchFamily="49" charset="0"/>
              </a:rPr>
              <a:t>  {1:[],2:3,3:51,4:0, 6:{5: 0x88000}},</a:t>
            </a:r>
          </a:p>
          <a:p>
            <a:pPr marL="0" indent="0">
              <a:buNone/>
            </a:pPr>
            <a:r>
              <a:rPr lang="en-US" sz="1600" dirty="0">
                <a:latin typeface="Courier New" panose="02070309020205020404" pitchFamily="49" charset="0"/>
                <a:cs typeface="Courier New" panose="02070309020205020404" pitchFamily="49" charset="0"/>
              </a:rPr>
              <a:t>  {1:[],2:3,3:109,4:0, 6:{5: 0x88000}}</a:t>
            </a:r>
          </a:p>
          <a:p>
            <a:pPr marL="0" indent="0">
              <a:buNone/>
            </a:pPr>
            <a:r>
              <a:rPr lang="en-US" sz="1600" dirty="0">
                <a:latin typeface="Courier New" panose="02070309020205020404" pitchFamily="49" charset="0"/>
                <a:cs typeface="Courier New" panose="02070309020205020404" pitchFamily="49" charset="0"/>
              </a:rPr>
              <a:t> ]</a:t>
            </a:r>
          </a:p>
          <a:p>
            <a:pPr marL="0" indent="0">
              <a:buNone/>
            </a:pPr>
            <a:r>
              <a:rPr lang="en-US" sz="1600" dirty="0">
                <a:latin typeface="Courier New" panose="02070309020205020404" pitchFamily="49" charset="0"/>
                <a:cs typeface="Courier New" panose="02070309020205020404" pitchFamily="49" charset="0"/>
              </a:rPr>
              <a:t>}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FD13A7B3-DED0-9244-96EC-410D851E3B6C}"/>
              </a:ext>
            </a:extLst>
          </p:cNvPr>
          <p:cNvSpPr>
            <a:spLocks noGrp="1"/>
          </p:cNvSpPr>
          <p:nvPr>
            <p:ph sz="half" idx="2"/>
          </p:nvPr>
        </p:nvSpPr>
        <p:spPr/>
        <p:txBody>
          <a:bodyPr>
            <a:normAutofit fontScale="85000" lnSpcReduction="20000"/>
          </a:bodyPr>
          <a:lstStyle/>
          <a:p>
            <a:r>
              <a:rPr lang="en-US" dirty="0"/>
              <a:t>Root Manifest digest</a:t>
            </a:r>
          </a:p>
          <a:p>
            <a:r>
              <a:rPr lang="en-US" dirty="0"/>
              <a:t>Failure 1:</a:t>
            </a:r>
          </a:p>
          <a:p>
            <a:pPr lvl="1"/>
            <a:r>
              <a:rPr lang="en-US" dirty="0"/>
              <a:t>Root manifest</a:t>
            </a:r>
          </a:p>
          <a:p>
            <a:pPr lvl="1"/>
            <a:r>
              <a:rPr lang="en-US" dirty="0"/>
              <a:t>Common sequence</a:t>
            </a:r>
          </a:p>
          <a:p>
            <a:pPr lvl="1"/>
            <a:r>
              <a:rPr lang="en-US" dirty="0"/>
              <a:t>Component index: 0</a:t>
            </a:r>
          </a:p>
          <a:p>
            <a:pPr lvl="1"/>
            <a:r>
              <a:rPr lang="en-US" dirty="0"/>
              <a:t>offset 51.</a:t>
            </a:r>
          </a:p>
          <a:p>
            <a:pPr lvl="1"/>
            <a:r>
              <a:rPr lang="en-US" dirty="0"/>
              <a:t>Reason: actual offset was 0x88000 (expected 0x8400)</a:t>
            </a:r>
          </a:p>
          <a:p>
            <a:r>
              <a:rPr lang="en-US" dirty="0"/>
              <a:t>Failure 2:</a:t>
            </a:r>
          </a:p>
          <a:p>
            <a:pPr lvl="1"/>
            <a:r>
              <a:rPr lang="en-US" dirty="0"/>
              <a:t>Root manifest</a:t>
            </a:r>
          </a:p>
          <a:p>
            <a:pPr lvl="1"/>
            <a:r>
              <a:rPr lang="en-US" dirty="0"/>
              <a:t>Common sequence</a:t>
            </a:r>
          </a:p>
          <a:p>
            <a:pPr lvl="1"/>
            <a:r>
              <a:rPr lang="en-US" dirty="0"/>
              <a:t>Component index: 0</a:t>
            </a:r>
          </a:p>
          <a:p>
            <a:pPr lvl="1"/>
            <a:r>
              <a:rPr lang="en-US" dirty="0"/>
              <a:t>Offset 109</a:t>
            </a:r>
          </a:p>
          <a:p>
            <a:pPr lvl="1"/>
            <a:r>
              <a:rPr lang="en-US" dirty="0"/>
              <a:t>Reason: actual offset was 0x88000 (expected 0x84400)</a:t>
            </a:r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F5F90069-78FA-0B4B-9D28-76E13FF0D6B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C1DA97-6942-0D42-B02C-0033D9A8EE8A}" type="slidenum">
              <a:rPr lang="en-US" smtClean="0"/>
              <a:t>5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14605591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58</TotalTime>
  <Words>207</Words>
  <Application>Microsoft Macintosh PowerPoint</Application>
  <PresentationFormat>Widescreen</PresentationFormat>
  <Paragraphs>48</Paragraphs>
  <Slides>5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5</vt:i4>
      </vt:variant>
    </vt:vector>
  </HeadingPairs>
  <TitlesOfParts>
    <vt:vector size="10" baseType="lpstr">
      <vt:lpstr>Arial</vt:lpstr>
      <vt:lpstr>Calibri</vt:lpstr>
      <vt:lpstr>Calibri Light</vt:lpstr>
      <vt:lpstr>Courier New</vt:lpstr>
      <vt:lpstr>Office Theme</vt:lpstr>
      <vt:lpstr>SUIT Reports</vt:lpstr>
      <vt:lpstr>Status</vt:lpstr>
      <vt:lpstr>Quick refresher</vt:lpstr>
      <vt:lpstr>Example: A/B manifest</vt:lpstr>
      <vt:lpstr>SUIT Report for image offset failure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SUIT Reports</dc:title>
  <dc:creator>Brendan Moran</dc:creator>
  <cp:lastModifiedBy>Brendan Moran</cp:lastModifiedBy>
  <cp:revision>4</cp:revision>
  <dcterms:created xsi:type="dcterms:W3CDTF">2021-03-10T22:37:34Z</dcterms:created>
  <dcterms:modified xsi:type="dcterms:W3CDTF">2021-03-10T23:36:04Z</dcterms:modified>
</cp:coreProperties>
</file>

<file path=docProps/thumbnail.jpeg>
</file>