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70" r:id="rId4"/>
    <p:sldMasterId id="2147483671" r:id="rId5"/>
  </p:sldMasterIdLst>
  <p:notesMasterIdLst>
    <p:notesMasterId r:id="rId14"/>
  </p:notesMasterIdLst>
  <p:sldIdLst>
    <p:sldId id="256" r:id="rId6"/>
    <p:sldId id="291" r:id="rId7"/>
    <p:sldId id="257" r:id="rId8"/>
    <p:sldId id="286" r:id="rId9"/>
    <p:sldId id="287" r:id="rId10"/>
    <p:sldId id="293" r:id="rId11"/>
    <p:sldId id="292" r:id="rId12"/>
    <p:sldId id="289" r:id="rId13"/>
  </p:sldIdLst>
  <p:sldSz cx="9144000" cy="5143500" type="screen16x9"/>
  <p:notesSz cx="7010400" cy="92964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AB4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20"/>
    <p:restoredTop sz="96400" autoAdjust="0"/>
  </p:normalViewPr>
  <p:slideViewPr>
    <p:cSldViewPr snapToGrid="0">
      <p:cViewPr varScale="1">
        <p:scale>
          <a:sx n="128" d="100"/>
          <a:sy n="128" d="100"/>
        </p:scale>
        <p:origin x="63" y="543"/>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5" Type="http://schemas.openxmlformats.org/officeDocument/2006/relationships/slideMaster" Target="slideMasters/slideMaster2.xml"/><Relationship Id="rId15" Type="http://schemas.openxmlformats.org/officeDocument/2006/relationships/presProps" Target="presProps.xml"/><Relationship Id="rId10" Type="http://schemas.openxmlformats.org/officeDocument/2006/relationships/slide" Target="slides/slide5.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notesMaster" Target="notesMasters/notesMaster1.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406400" y="696913"/>
            <a:ext cx="6199188"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lstStyle>
            <a:lvl1pPr lvl="0">
              <a:spcBef>
                <a:spcPts val="0"/>
              </a:spcBef>
              <a:buSzPct val="100000"/>
              <a:buChar char="●"/>
              <a:defRPr sz="1100"/>
            </a:lvl1pPr>
            <a:lvl2pPr lvl="1">
              <a:spcBef>
                <a:spcPts val="0"/>
              </a:spcBef>
              <a:buSzPct val="100000"/>
              <a:buChar char="○"/>
              <a:defRPr sz="1100"/>
            </a:lvl2pPr>
            <a:lvl3pPr lvl="2">
              <a:spcBef>
                <a:spcPts val="0"/>
              </a:spcBef>
              <a:buSzPct val="100000"/>
              <a:buChar char="■"/>
              <a:defRPr sz="1100"/>
            </a:lvl3pPr>
            <a:lvl4pPr lvl="3">
              <a:spcBef>
                <a:spcPts val="0"/>
              </a:spcBef>
              <a:buSzPct val="100000"/>
              <a:buChar char="●"/>
              <a:defRPr sz="1100"/>
            </a:lvl4pPr>
            <a:lvl5pPr lvl="4">
              <a:spcBef>
                <a:spcPts val="0"/>
              </a:spcBef>
              <a:buSzPct val="100000"/>
              <a:buChar char="○"/>
              <a:defRPr sz="1100"/>
            </a:lvl5pPr>
            <a:lvl6pPr lvl="5">
              <a:spcBef>
                <a:spcPts val="0"/>
              </a:spcBef>
              <a:buSzPct val="100000"/>
              <a:buChar char="■"/>
              <a:defRPr sz="1100"/>
            </a:lvl6pPr>
            <a:lvl7pPr lvl="6">
              <a:spcBef>
                <a:spcPts val="0"/>
              </a:spcBef>
              <a:buSzPct val="100000"/>
              <a:buChar char="●"/>
              <a:defRPr sz="1100"/>
            </a:lvl7pPr>
            <a:lvl8pPr lvl="7">
              <a:spcBef>
                <a:spcPts val="0"/>
              </a:spcBef>
              <a:buSzPct val="100000"/>
              <a:buChar char="○"/>
              <a:defRPr sz="1100"/>
            </a:lvl8pPr>
            <a:lvl9pPr lvl="8">
              <a:spcBef>
                <a:spcPts val="0"/>
              </a:spcBef>
              <a:buSzPct val="100000"/>
              <a:buChar char="■"/>
              <a:defRPr sz="1100"/>
            </a:lvl9pPr>
          </a:lstStyle>
          <a:p>
            <a:endParaRPr/>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5"/>
        <p:cNvGrpSpPr/>
        <p:nvPr/>
      </p:nvGrpSpPr>
      <p:grpSpPr>
        <a:xfrm>
          <a:off x="0" y="0"/>
          <a:ext cx="0" cy="0"/>
          <a:chOff x="0" y="0"/>
          <a:chExt cx="0" cy="0"/>
        </a:xfrm>
      </p:grpSpPr>
      <p:sp>
        <p:nvSpPr>
          <p:cNvPr id="96" name="Shape 96"/>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97" name="Shape 97"/>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indent="-71177">
              <a:buClr>
                <a:schemeClr val="dk1"/>
              </a:buClr>
              <a:buNone/>
            </a:pPr>
            <a:endParaRPr dirty="0">
              <a:solidFill>
                <a:schemeClr val="dk1"/>
              </a:solidFill>
              <a:latin typeface="Arial"/>
              <a:ea typeface="Arial"/>
              <a:cs typeface="Arial"/>
              <a:sym typeface="Aria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US" dirty="0">
              <a:solidFill>
                <a:schemeClr val="dk1"/>
              </a:solidFill>
              <a:latin typeface="+mn-lt"/>
              <a:ea typeface="Arial"/>
              <a:cs typeface="Arial"/>
              <a:sym typeface="Arial"/>
            </a:endParaRPr>
          </a:p>
        </p:txBody>
      </p:sp>
    </p:spTree>
    <p:extLst>
      <p:ext uri="{BB962C8B-B14F-4D97-AF65-F5344CB8AC3E}">
        <p14:creationId xmlns:p14="http://schemas.microsoft.com/office/powerpoint/2010/main" val="221137570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US" dirty="0">
              <a:solidFill>
                <a:schemeClr val="dk1"/>
              </a:solidFill>
              <a:latin typeface="+mn-lt"/>
              <a:ea typeface="Arial"/>
              <a:cs typeface="Arial"/>
              <a:sym typeface="Arial"/>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US" dirty="0">
              <a:solidFill>
                <a:schemeClr val="dk1"/>
              </a:solidFill>
              <a:latin typeface="+mn-lt"/>
              <a:ea typeface="Arial"/>
              <a:cs typeface="Arial"/>
              <a:sym typeface="Arial"/>
            </a:endParaRPr>
          </a:p>
        </p:txBody>
      </p:sp>
    </p:spTree>
    <p:extLst>
      <p:ext uri="{BB962C8B-B14F-4D97-AF65-F5344CB8AC3E}">
        <p14:creationId xmlns:p14="http://schemas.microsoft.com/office/powerpoint/2010/main" val="312366900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US" dirty="0">
              <a:solidFill>
                <a:schemeClr val="dk1"/>
              </a:solidFill>
              <a:latin typeface="+mn-lt"/>
              <a:ea typeface="Arial"/>
              <a:cs typeface="Arial"/>
              <a:sym typeface="Arial"/>
            </a:endParaRPr>
          </a:p>
        </p:txBody>
      </p:sp>
    </p:spTree>
    <p:extLst>
      <p:ext uri="{BB962C8B-B14F-4D97-AF65-F5344CB8AC3E}">
        <p14:creationId xmlns:p14="http://schemas.microsoft.com/office/powerpoint/2010/main" val="261229676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US" dirty="0">
              <a:solidFill>
                <a:schemeClr val="dk1"/>
              </a:solidFill>
              <a:latin typeface="+mn-lt"/>
              <a:ea typeface="Arial"/>
              <a:cs typeface="Arial"/>
              <a:sym typeface="Arial"/>
            </a:endParaRPr>
          </a:p>
        </p:txBody>
      </p:sp>
    </p:spTree>
    <p:extLst>
      <p:ext uri="{BB962C8B-B14F-4D97-AF65-F5344CB8AC3E}">
        <p14:creationId xmlns:p14="http://schemas.microsoft.com/office/powerpoint/2010/main" val="316740201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US" dirty="0">
              <a:solidFill>
                <a:schemeClr val="dk1"/>
              </a:solidFill>
              <a:latin typeface="+mn-lt"/>
              <a:ea typeface="Arial"/>
              <a:cs typeface="Arial"/>
              <a:sym typeface="Arial"/>
            </a:endParaRPr>
          </a:p>
        </p:txBody>
      </p:sp>
    </p:spTree>
    <p:extLst>
      <p:ext uri="{BB962C8B-B14F-4D97-AF65-F5344CB8AC3E}">
        <p14:creationId xmlns:p14="http://schemas.microsoft.com/office/powerpoint/2010/main" val="120361080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1"/>
        <p:cNvGrpSpPr/>
        <p:nvPr/>
      </p:nvGrpSpPr>
      <p:grpSpPr>
        <a:xfrm>
          <a:off x="0" y="0"/>
          <a:ext cx="0" cy="0"/>
          <a:chOff x="0" y="0"/>
          <a:chExt cx="0" cy="0"/>
        </a:xfrm>
      </p:grpSpPr>
      <p:sp>
        <p:nvSpPr>
          <p:cNvPr id="102" name="Shape 102"/>
          <p:cNvSpPr>
            <a:spLocks noGrp="1" noRot="1" noChangeAspect="1"/>
          </p:cNvSpPr>
          <p:nvPr>
            <p:ph type="sldImg" idx="2"/>
          </p:nvPr>
        </p:nvSpPr>
        <p:spPr>
          <a:xfrm>
            <a:off x="406400" y="696913"/>
            <a:ext cx="6197600" cy="348615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103" name="Shape 103"/>
          <p:cNvSpPr txBox="1">
            <a:spLocks noGrp="1"/>
          </p:cNvSpPr>
          <p:nvPr>
            <p:ph type="body" idx="1"/>
          </p:nvPr>
        </p:nvSpPr>
        <p:spPr>
          <a:xfrm>
            <a:off x="701040" y="4415790"/>
            <a:ext cx="5608320" cy="4183380"/>
          </a:xfrm>
          <a:prstGeom prst="rect">
            <a:avLst/>
          </a:prstGeom>
          <a:noFill/>
          <a:ln>
            <a:noFill/>
          </a:ln>
        </p:spPr>
        <p:txBody>
          <a:bodyPr wrap="square" lIns="93162" tIns="93162" rIns="93162" bIns="93162" anchor="t" anchorCtr="0">
            <a:noAutofit/>
          </a:bodyPr>
          <a:lstStyle/>
          <a:p>
            <a:pPr marL="155296">
              <a:buClr>
                <a:schemeClr val="dk1"/>
              </a:buClr>
              <a:buNone/>
            </a:pPr>
            <a:endParaRPr lang="en" dirty="0">
              <a:solidFill>
                <a:schemeClr val="dk1"/>
              </a:solidFill>
              <a:latin typeface="Arial"/>
              <a:ea typeface="Arial"/>
              <a:cs typeface="Arial"/>
              <a:sym typeface="Arial"/>
            </a:endParaRPr>
          </a:p>
        </p:txBody>
      </p:sp>
    </p:spTree>
    <p:extLst>
      <p:ext uri="{BB962C8B-B14F-4D97-AF65-F5344CB8AC3E}">
        <p14:creationId xmlns:p14="http://schemas.microsoft.com/office/powerpoint/2010/main" val="97362521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txBox="1">
            <a:spLocks noGrp="1"/>
          </p:cNvSpPr>
          <p:nvPr>
            <p:ph type="ctrTitle"/>
          </p:nvPr>
        </p:nvSpPr>
        <p:spPr>
          <a:xfrm>
            <a:off x="311708" y="744575"/>
            <a:ext cx="8520600" cy="2052600"/>
          </a:xfrm>
          <a:prstGeom prst="rect">
            <a:avLst/>
          </a:prstGeom>
        </p:spPr>
        <p:txBody>
          <a:bodyPr wrap="square" lIns="91425" tIns="91425" rIns="91425" bIns="91425" anchor="b" anchorCtr="0"/>
          <a:lstStyle>
            <a:lvl1pPr lvl="0" algn="ctr">
              <a:spcBef>
                <a:spcPts val="0"/>
              </a:spcBef>
              <a:buSzPct val="100000"/>
              <a:defRPr sz="5200"/>
            </a:lvl1pPr>
            <a:lvl2pPr lvl="1" algn="ctr">
              <a:spcBef>
                <a:spcPts val="0"/>
              </a:spcBef>
              <a:buSzPct val="100000"/>
              <a:defRPr sz="5200"/>
            </a:lvl2pPr>
            <a:lvl3pPr lvl="2" algn="ctr">
              <a:spcBef>
                <a:spcPts val="0"/>
              </a:spcBef>
              <a:buSzPct val="100000"/>
              <a:defRPr sz="5200"/>
            </a:lvl3pPr>
            <a:lvl4pPr lvl="3" algn="ctr">
              <a:spcBef>
                <a:spcPts val="0"/>
              </a:spcBef>
              <a:buSzPct val="100000"/>
              <a:defRPr sz="5200"/>
            </a:lvl4pPr>
            <a:lvl5pPr lvl="4" algn="ctr">
              <a:spcBef>
                <a:spcPts val="0"/>
              </a:spcBef>
              <a:buSzPct val="100000"/>
              <a:defRPr sz="5200"/>
            </a:lvl5pPr>
            <a:lvl6pPr lvl="5" algn="ctr">
              <a:spcBef>
                <a:spcPts val="0"/>
              </a:spcBef>
              <a:buSzPct val="100000"/>
              <a:defRPr sz="5200"/>
            </a:lvl6pPr>
            <a:lvl7pPr lvl="6" algn="ctr">
              <a:spcBef>
                <a:spcPts val="0"/>
              </a:spcBef>
              <a:buSzPct val="100000"/>
              <a:defRPr sz="5200"/>
            </a:lvl7pPr>
            <a:lvl8pPr lvl="7" algn="ctr">
              <a:spcBef>
                <a:spcPts val="0"/>
              </a:spcBef>
              <a:buSzPct val="100000"/>
              <a:defRPr sz="5200"/>
            </a:lvl8pPr>
            <a:lvl9pPr lvl="8" algn="ctr">
              <a:spcBef>
                <a:spcPts val="0"/>
              </a:spcBef>
              <a:buSzPct val="100000"/>
              <a:defRPr sz="5200"/>
            </a:lvl9pPr>
          </a:lstStyle>
          <a:p>
            <a:endParaRPr/>
          </a:p>
        </p:txBody>
      </p:sp>
      <p:sp>
        <p:nvSpPr>
          <p:cNvPr id="11" name="Shape 11"/>
          <p:cNvSpPr txBox="1">
            <a:spLocks noGrp="1"/>
          </p:cNvSpPr>
          <p:nvPr>
            <p:ph type="subTitle" idx="1"/>
          </p:nvPr>
        </p:nvSpPr>
        <p:spPr>
          <a:xfrm>
            <a:off x="311700" y="2834125"/>
            <a:ext cx="8520600" cy="792600"/>
          </a:xfrm>
          <a:prstGeom prst="rect">
            <a:avLst/>
          </a:prstGeom>
        </p:spPr>
        <p:txBody>
          <a:bodyPr wrap="square" lIns="91425" tIns="91425" rIns="91425" bIns="91425" anchor="t" anchorCtr="0"/>
          <a:lstStyle>
            <a:lvl1pPr lvl="0" algn="ctr">
              <a:lnSpc>
                <a:spcPct val="100000"/>
              </a:lnSpc>
              <a:spcBef>
                <a:spcPts val="0"/>
              </a:spcBef>
              <a:spcAft>
                <a:spcPts val="0"/>
              </a:spcAft>
              <a:buSzPct val="100000"/>
              <a:buNone/>
              <a:defRPr sz="2800"/>
            </a:lvl1pPr>
            <a:lvl2pPr lvl="1" algn="ctr">
              <a:lnSpc>
                <a:spcPct val="100000"/>
              </a:lnSpc>
              <a:spcBef>
                <a:spcPts val="0"/>
              </a:spcBef>
              <a:spcAft>
                <a:spcPts val="0"/>
              </a:spcAft>
              <a:buSzPct val="100000"/>
              <a:buNone/>
              <a:defRPr sz="2800"/>
            </a:lvl2pPr>
            <a:lvl3pPr lvl="2" algn="ctr">
              <a:lnSpc>
                <a:spcPct val="100000"/>
              </a:lnSpc>
              <a:spcBef>
                <a:spcPts val="0"/>
              </a:spcBef>
              <a:spcAft>
                <a:spcPts val="0"/>
              </a:spcAft>
              <a:buSzPct val="100000"/>
              <a:buNone/>
              <a:defRPr sz="2800"/>
            </a:lvl3pPr>
            <a:lvl4pPr lvl="3" algn="ctr">
              <a:lnSpc>
                <a:spcPct val="100000"/>
              </a:lnSpc>
              <a:spcBef>
                <a:spcPts val="0"/>
              </a:spcBef>
              <a:spcAft>
                <a:spcPts val="0"/>
              </a:spcAft>
              <a:buSzPct val="100000"/>
              <a:buNone/>
              <a:defRPr sz="2800"/>
            </a:lvl4pPr>
            <a:lvl5pPr lvl="4" algn="ctr">
              <a:lnSpc>
                <a:spcPct val="100000"/>
              </a:lnSpc>
              <a:spcBef>
                <a:spcPts val="0"/>
              </a:spcBef>
              <a:spcAft>
                <a:spcPts val="0"/>
              </a:spcAft>
              <a:buSzPct val="100000"/>
              <a:buNone/>
              <a:defRPr sz="2800"/>
            </a:lvl5pPr>
            <a:lvl6pPr lvl="5" algn="ctr">
              <a:lnSpc>
                <a:spcPct val="100000"/>
              </a:lnSpc>
              <a:spcBef>
                <a:spcPts val="0"/>
              </a:spcBef>
              <a:spcAft>
                <a:spcPts val="0"/>
              </a:spcAft>
              <a:buSzPct val="100000"/>
              <a:buNone/>
              <a:defRPr sz="2800"/>
            </a:lvl6pPr>
            <a:lvl7pPr lvl="6" algn="ctr">
              <a:lnSpc>
                <a:spcPct val="100000"/>
              </a:lnSpc>
              <a:spcBef>
                <a:spcPts val="0"/>
              </a:spcBef>
              <a:spcAft>
                <a:spcPts val="0"/>
              </a:spcAft>
              <a:buSzPct val="100000"/>
              <a:buNone/>
              <a:defRPr sz="2800"/>
            </a:lvl7pPr>
            <a:lvl8pPr lvl="7" algn="ctr">
              <a:lnSpc>
                <a:spcPct val="100000"/>
              </a:lnSpc>
              <a:spcBef>
                <a:spcPts val="0"/>
              </a:spcBef>
              <a:spcAft>
                <a:spcPts val="0"/>
              </a:spcAft>
              <a:buSzPct val="100000"/>
              <a:buNone/>
              <a:defRPr sz="2800"/>
            </a:lvl8pPr>
            <a:lvl9pPr lvl="8" algn="ctr">
              <a:lnSpc>
                <a:spcPct val="100000"/>
              </a:lnSpc>
              <a:spcBef>
                <a:spcPts val="0"/>
              </a:spcBef>
              <a:spcAft>
                <a:spcPts val="0"/>
              </a:spcAft>
              <a:buSzPct val="100000"/>
              <a:buNone/>
              <a:defRPr sz="2800"/>
            </a:lvl9pPr>
          </a:lstStyle>
          <a:p>
            <a:endParaRPr/>
          </a:p>
        </p:txBody>
      </p:sp>
      <p:sp>
        <p:nvSpPr>
          <p:cNvPr id="12" name="Shape 12"/>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cSld name="Big number">
    <p:spTree>
      <p:nvGrpSpPr>
        <p:cNvPr id="1" name="Shape 44"/>
        <p:cNvGrpSpPr/>
        <p:nvPr/>
      </p:nvGrpSpPr>
      <p:grpSpPr>
        <a:xfrm>
          <a:off x="0" y="0"/>
          <a:ext cx="0" cy="0"/>
          <a:chOff x="0" y="0"/>
          <a:chExt cx="0" cy="0"/>
        </a:xfrm>
      </p:grpSpPr>
      <p:sp>
        <p:nvSpPr>
          <p:cNvPr id="45" name="Shape 45"/>
          <p:cNvSpPr txBox="1">
            <a:spLocks noGrp="1"/>
          </p:cNvSpPr>
          <p:nvPr>
            <p:ph type="title"/>
          </p:nvPr>
        </p:nvSpPr>
        <p:spPr>
          <a:xfrm>
            <a:off x="311700" y="1106125"/>
            <a:ext cx="8520600" cy="1963500"/>
          </a:xfrm>
          <a:prstGeom prst="rect">
            <a:avLst/>
          </a:prstGeom>
        </p:spPr>
        <p:txBody>
          <a:bodyPr wrap="square" lIns="91425" tIns="91425" rIns="91425" bIns="91425" anchor="b" anchorCtr="0"/>
          <a:lstStyle>
            <a:lvl1pPr lvl="0" algn="ctr">
              <a:spcBef>
                <a:spcPts val="0"/>
              </a:spcBef>
              <a:buSzPct val="100000"/>
              <a:defRPr sz="12000"/>
            </a:lvl1pPr>
            <a:lvl2pPr lvl="1" algn="ctr">
              <a:spcBef>
                <a:spcPts val="0"/>
              </a:spcBef>
              <a:buSzPct val="100000"/>
              <a:defRPr sz="12000"/>
            </a:lvl2pPr>
            <a:lvl3pPr lvl="2" algn="ctr">
              <a:spcBef>
                <a:spcPts val="0"/>
              </a:spcBef>
              <a:buSzPct val="100000"/>
              <a:defRPr sz="12000"/>
            </a:lvl3pPr>
            <a:lvl4pPr lvl="3" algn="ctr">
              <a:spcBef>
                <a:spcPts val="0"/>
              </a:spcBef>
              <a:buSzPct val="100000"/>
              <a:defRPr sz="12000"/>
            </a:lvl4pPr>
            <a:lvl5pPr lvl="4" algn="ctr">
              <a:spcBef>
                <a:spcPts val="0"/>
              </a:spcBef>
              <a:buSzPct val="100000"/>
              <a:defRPr sz="12000"/>
            </a:lvl5pPr>
            <a:lvl6pPr lvl="5" algn="ctr">
              <a:spcBef>
                <a:spcPts val="0"/>
              </a:spcBef>
              <a:buSzPct val="100000"/>
              <a:defRPr sz="12000"/>
            </a:lvl6pPr>
            <a:lvl7pPr lvl="6" algn="ctr">
              <a:spcBef>
                <a:spcPts val="0"/>
              </a:spcBef>
              <a:buSzPct val="100000"/>
              <a:defRPr sz="12000"/>
            </a:lvl7pPr>
            <a:lvl8pPr lvl="7" algn="ctr">
              <a:spcBef>
                <a:spcPts val="0"/>
              </a:spcBef>
              <a:buSzPct val="100000"/>
              <a:defRPr sz="12000"/>
            </a:lvl8pPr>
            <a:lvl9pPr lvl="8" algn="ctr">
              <a:spcBef>
                <a:spcPts val="0"/>
              </a:spcBef>
              <a:buSzPct val="100000"/>
              <a:defRPr sz="12000"/>
            </a:lvl9pPr>
          </a:lstStyle>
          <a:p>
            <a:endParaRPr/>
          </a:p>
        </p:txBody>
      </p:sp>
      <p:sp>
        <p:nvSpPr>
          <p:cNvPr id="46" name="Shape 46"/>
          <p:cNvSpPr txBox="1">
            <a:spLocks noGrp="1"/>
          </p:cNvSpPr>
          <p:nvPr>
            <p:ph type="body" idx="1"/>
          </p:nvPr>
        </p:nvSpPr>
        <p:spPr>
          <a:xfrm>
            <a:off x="311700" y="3152225"/>
            <a:ext cx="8520600" cy="1300800"/>
          </a:xfrm>
          <a:prstGeom prst="rect">
            <a:avLst/>
          </a:prstGeom>
        </p:spPr>
        <p:txBody>
          <a:bodyPr wrap="square" lIns="91425" tIns="91425" rIns="91425" bIns="91425" anchor="t"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47" name="Shape 47"/>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8"/>
        <p:cNvGrpSpPr/>
        <p:nvPr/>
      </p:nvGrpSpPr>
      <p:grpSpPr>
        <a:xfrm>
          <a:off x="0" y="0"/>
          <a:ext cx="0" cy="0"/>
          <a:chOff x="0" y="0"/>
          <a:chExt cx="0" cy="0"/>
        </a:xfrm>
      </p:grpSpPr>
      <p:sp>
        <p:nvSpPr>
          <p:cNvPr id="49" name="Shape 49"/>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54"/>
        <p:cNvGrpSpPr/>
        <p:nvPr/>
      </p:nvGrpSpPr>
      <p:grpSpPr>
        <a:xfrm>
          <a:off x="0" y="0"/>
          <a:ext cx="0" cy="0"/>
          <a:chOff x="0" y="0"/>
          <a:chExt cx="0" cy="0"/>
        </a:xfrm>
      </p:grpSpPr>
      <p:sp>
        <p:nvSpPr>
          <p:cNvPr id="55" name="Shape 55"/>
          <p:cNvSpPr txBox="1">
            <a:spLocks noGrp="1"/>
          </p:cNvSpPr>
          <p:nvPr>
            <p:ph type="ctrTitle"/>
          </p:nvPr>
        </p:nvSpPr>
        <p:spPr>
          <a:xfrm>
            <a:off x="311708" y="744575"/>
            <a:ext cx="8520600" cy="2052600"/>
          </a:xfrm>
          <a:prstGeom prst="rect">
            <a:avLst/>
          </a:prstGeom>
          <a:noFill/>
          <a:ln>
            <a:noFill/>
          </a:ln>
        </p:spPr>
        <p:txBody>
          <a:bodyPr wrap="square" lIns="91425" tIns="91425" rIns="91425" bIns="91425" anchor="b" anchorCtr="0"/>
          <a:lstStyle>
            <a:lvl1pPr marL="0" marR="0" lvl="0" indent="0" algn="ctr" rtl="0">
              <a:lnSpc>
                <a:spcPct val="100000"/>
              </a:lnSpc>
              <a:spcBef>
                <a:spcPts val="0"/>
              </a:spcBef>
              <a:spcAft>
                <a:spcPts val="0"/>
              </a:spcAft>
              <a:buClr>
                <a:schemeClr val="dk1"/>
              </a:buClr>
              <a:buSzPct val="100000"/>
              <a:buFont typeface="Arial"/>
              <a:buNone/>
              <a:defRPr sz="5200" b="0" i="0" u="none" strike="noStrike" cap="none">
                <a:solidFill>
                  <a:schemeClr val="dk1"/>
                </a:solidFill>
                <a:latin typeface="Arial"/>
                <a:ea typeface="Arial"/>
                <a:cs typeface="Arial"/>
                <a:sym typeface="Arial"/>
              </a:defRPr>
            </a:lvl1pPr>
            <a:lvl2pPr lvl="1" indent="0" algn="ctr">
              <a:spcBef>
                <a:spcPts val="0"/>
              </a:spcBef>
              <a:buClr>
                <a:schemeClr val="dk1"/>
              </a:buClr>
              <a:buSzPct val="100000"/>
              <a:buFont typeface="Arial"/>
              <a:buNone/>
              <a:defRPr sz="5200">
                <a:solidFill>
                  <a:schemeClr val="dk1"/>
                </a:solidFill>
              </a:defRPr>
            </a:lvl2pPr>
            <a:lvl3pPr lvl="2" indent="0" algn="ctr">
              <a:spcBef>
                <a:spcPts val="0"/>
              </a:spcBef>
              <a:buClr>
                <a:schemeClr val="dk1"/>
              </a:buClr>
              <a:buSzPct val="100000"/>
              <a:buFont typeface="Arial"/>
              <a:buNone/>
              <a:defRPr sz="5200">
                <a:solidFill>
                  <a:schemeClr val="dk1"/>
                </a:solidFill>
              </a:defRPr>
            </a:lvl3pPr>
            <a:lvl4pPr lvl="3" indent="0" algn="ctr">
              <a:spcBef>
                <a:spcPts val="0"/>
              </a:spcBef>
              <a:buClr>
                <a:schemeClr val="dk1"/>
              </a:buClr>
              <a:buSzPct val="100000"/>
              <a:buFont typeface="Arial"/>
              <a:buNone/>
              <a:defRPr sz="5200">
                <a:solidFill>
                  <a:schemeClr val="dk1"/>
                </a:solidFill>
              </a:defRPr>
            </a:lvl4pPr>
            <a:lvl5pPr lvl="4" indent="0" algn="ctr">
              <a:spcBef>
                <a:spcPts val="0"/>
              </a:spcBef>
              <a:buClr>
                <a:schemeClr val="dk1"/>
              </a:buClr>
              <a:buSzPct val="100000"/>
              <a:buFont typeface="Arial"/>
              <a:buNone/>
              <a:defRPr sz="5200">
                <a:solidFill>
                  <a:schemeClr val="dk1"/>
                </a:solidFill>
              </a:defRPr>
            </a:lvl5pPr>
            <a:lvl6pPr lvl="5" indent="0" algn="ctr">
              <a:spcBef>
                <a:spcPts val="0"/>
              </a:spcBef>
              <a:buClr>
                <a:schemeClr val="dk1"/>
              </a:buClr>
              <a:buSzPct val="100000"/>
              <a:buFont typeface="Arial"/>
              <a:buNone/>
              <a:defRPr sz="5200">
                <a:solidFill>
                  <a:schemeClr val="dk1"/>
                </a:solidFill>
              </a:defRPr>
            </a:lvl6pPr>
            <a:lvl7pPr lvl="6" indent="0" algn="ctr">
              <a:spcBef>
                <a:spcPts val="0"/>
              </a:spcBef>
              <a:buClr>
                <a:schemeClr val="dk1"/>
              </a:buClr>
              <a:buSzPct val="100000"/>
              <a:buFont typeface="Arial"/>
              <a:buNone/>
              <a:defRPr sz="5200">
                <a:solidFill>
                  <a:schemeClr val="dk1"/>
                </a:solidFill>
              </a:defRPr>
            </a:lvl7pPr>
            <a:lvl8pPr lvl="7" indent="0" algn="ctr">
              <a:spcBef>
                <a:spcPts val="0"/>
              </a:spcBef>
              <a:buClr>
                <a:schemeClr val="dk1"/>
              </a:buClr>
              <a:buSzPct val="100000"/>
              <a:buFont typeface="Arial"/>
              <a:buNone/>
              <a:defRPr sz="5200">
                <a:solidFill>
                  <a:schemeClr val="dk1"/>
                </a:solidFill>
              </a:defRPr>
            </a:lvl8pPr>
            <a:lvl9pPr lvl="8" indent="0" algn="ctr">
              <a:spcBef>
                <a:spcPts val="0"/>
              </a:spcBef>
              <a:buClr>
                <a:schemeClr val="dk1"/>
              </a:buClr>
              <a:buSzPct val="100000"/>
              <a:buFont typeface="Arial"/>
              <a:buNone/>
              <a:defRPr sz="5200">
                <a:solidFill>
                  <a:schemeClr val="dk1"/>
                </a:solidFill>
              </a:defRPr>
            </a:lvl9pPr>
          </a:lstStyle>
          <a:p>
            <a:endParaRPr/>
          </a:p>
        </p:txBody>
      </p:sp>
      <p:sp>
        <p:nvSpPr>
          <p:cNvPr id="56" name="Shape 56"/>
          <p:cNvSpPr txBox="1">
            <a:spLocks noGrp="1"/>
          </p:cNvSpPr>
          <p:nvPr>
            <p:ph type="subTitle" idx="1"/>
          </p:nvPr>
        </p:nvSpPr>
        <p:spPr>
          <a:xfrm>
            <a:off x="311700" y="2834125"/>
            <a:ext cx="8520600" cy="792600"/>
          </a:xfrm>
          <a:prstGeom prst="rect">
            <a:avLst/>
          </a:prstGeom>
          <a:noFill/>
          <a:ln>
            <a:noFill/>
          </a:ln>
        </p:spPr>
        <p:txBody>
          <a:bodyPr wrap="square" lIns="91425" tIns="91425" rIns="91425" bIns="91425" anchor="t" anchorCtr="0"/>
          <a:lstStyle>
            <a:lvl1pPr marL="0" marR="0" lvl="0"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1pPr>
            <a:lvl2pPr marL="0" marR="0" lvl="1"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2pPr>
            <a:lvl3pPr marL="0" marR="0" lvl="2"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3pPr>
            <a:lvl4pPr marL="0" marR="0" lvl="3"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4pPr>
            <a:lvl5pPr marL="0" marR="0" lvl="4"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5pPr>
            <a:lvl6pPr marL="0" marR="0" lvl="5"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6pPr>
            <a:lvl7pPr marL="0" marR="0" lvl="6"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7pPr>
            <a:lvl8pPr marL="0" marR="0" lvl="7"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8pPr>
            <a:lvl9pPr marL="0" marR="0" lvl="8" indent="0" algn="ctr" rtl="0">
              <a:lnSpc>
                <a:spcPct val="100000"/>
              </a:lnSpc>
              <a:spcBef>
                <a:spcPts val="0"/>
              </a:spcBef>
              <a:spcAft>
                <a:spcPts val="0"/>
              </a:spcAft>
              <a:buClr>
                <a:schemeClr val="dk2"/>
              </a:buClr>
              <a:buSzPct val="100000"/>
              <a:buFont typeface="Arial"/>
              <a:buNone/>
              <a:defRPr sz="2800" b="0" i="0" u="none" strike="noStrike" cap="none">
                <a:solidFill>
                  <a:schemeClr val="dk2"/>
                </a:solidFill>
                <a:latin typeface="Arial"/>
                <a:ea typeface="Arial"/>
                <a:cs typeface="Arial"/>
                <a:sym typeface="Arial"/>
              </a:defRPr>
            </a:lvl9pPr>
          </a:lstStyle>
          <a:p>
            <a:endParaRPr/>
          </a:p>
        </p:txBody>
      </p:sp>
      <p:sp>
        <p:nvSpPr>
          <p:cNvPr id="57" name="Shape 57"/>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58"/>
        <p:cNvGrpSpPr/>
        <p:nvPr/>
      </p:nvGrpSpPr>
      <p:grpSpPr>
        <a:xfrm>
          <a:off x="0" y="0"/>
          <a:ext cx="0" cy="0"/>
          <a:chOff x="0" y="0"/>
          <a:chExt cx="0" cy="0"/>
        </a:xfrm>
      </p:grpSpPr>
      <p:sp>
        <p:nvSpPr>
          <p:cNvPr id="59" name="Shape 59"/>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marL="0" marR="0" lvl="0" indent="0" algn="l" rtl="0">
              <a:lnSpc>
                <a:spcPct val="100000"/>
              </a:lnSpc>
              <a:spcBef>
                <a:spcPts val="0"/>
              </a:spcBef>
              <a:spcAft>
                <a:spcPts val="0"/>
              </a:spcAft>
              <a:buClr>
                <a:schemeClr val="dk1"/>
              </a:buClr>
              <a:buSzPct val="100000"/>
              <a:buFont typeface="Arial"/>
              <a:buNone/>
              <a:defRPr sz="2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800">
                <a:solidFill>
                  <a:schemeClr val="dk1"/>
                </a:solidFill>
              </a:defRPr>
            </a:lvl2pPr>
            <a:lvl3pPr lvl="2" indent="0">
              <a:spcBef>
                <a:spcPts val="0"/>
              </a:spcBef>
              <a:buClr>
                <a:schemeClr val="dk1"/>
              </a:buClr>
              <a:buSzPct val="100000"/>
              <a:buFont typeface="Arial"/>
              <a:buNone/>
              <a:defRPr sz="2800">
                <a:solidFill>
                  <a:schemeClr val="dk1"/>
                </a:solidFill>
              </a:defRPr>
            </a:lvl3pPr>
            <a:lvl4pPr lvl="3" indent="0">
              <a:spcBef>
                <a:spcPts val="0"/>
              </a:spcBef>
              <a:buClr>
                <a:schemeClr val="dk1"/>
              </a:buClr>
              <a:buSzPct val="100000"/>
              <a:buFont typeface="Arial"/>
              <a:buNone/>
              <a:defRPr sz="2800">
                <a:solidFill>
                  <a:schemeClr val="dk1"/>
                </a:solidFill>
              </a:defRPr>
            </a:lvl4pPr>
            <a:lvl5pPr lvl="4" indent="0">
              <a:spcBef>
                <a:spcPts val="0"/>
              </a:spcBef>
              <a:buClr>
                <a:schemeClr val="dk1"/>
              </a:buClr>
              <a:buSzPct val="100000"/>
              <a:buFont typeface="Arial"/>
              <a:buNone/>
              <a:defRPr sz="2800">
                <a:solidFill>
                  <a:schemeClr val="dk1"/>
                </a:solidFill>
              </a:defRPr>
            </a:lvl5pPr>
            <a:lvl6pPr lvl="5" indent="0">
              <a:spcBef>
                <a:spcPts val="0"/>
              </a:spcBef>
              <a:buClr>
                <a:schemeClr val="dk1"/>
              </a:buClr>
              <a:buSzPct val="100000"/>
              <a:buFont typeface="Arial"/>
              <a:buNone/>
              <a:defRPr sz="2800">
                <a:solidFill>
                  <a:schemeClr val="dk1"/>
                </a:solidFill>
              </a:defRPr>
            </a:lvl6pPr>
            <a:lvl7pPr lvl="6" indent="0">
              <a:spcBef>
                <a:spcPts val="0"/>
              </a:spcBef>
              <a:buClr>
                <a:schemeClr val="dk1"/>
              </a:buClr>
              <a:buSzPct val="100000"/>
              <a:buFont typeface="Arial"/>
              <a:buNone/>
              <a:defRPr sz="2800">
                <a:solidFill>
                  <a:schemeClr val="dk1"/>
                </a:solidFill>
              </a:defRPr>
            </a:lvl7pPr>
            <a:lvl8pPr lvl="7" indent="0">
              <a:spcBef>
                <a:spcPts val="0"/>
              </a:spcBef>
              <a:buClr>
                <a:schemeClr val="dk1"/>
              </a:buClr>
              <a:buSzPct val="100000"/>
              <a:buFont typeface="Arial"/>
              <a:buNone/>
              <a:defRPr sz="2800">
                <a:solidFill>
                  <a:schemeClr val="dk1"/>
                </a:solidFill>
              </a:defRPr>
            </a:lvl8pPr>
            <a:lvl9pPr lvl="8" indent="0">
              <a:spcBef>
                <a:spcPts val="0"/>
              </a:spcBef>
              <a:buClr>
                <a:schemeClr val="dk1"/>
              </a:buClr>
              <a:buSzPct val="100000"/>
              <a:buFont typeface="Arial"/>
              <a:buNone/>
              <a:defRPr sz="2800">
                <a:solidFill>
                  <a:schemeClr val="dk1"/>
                </a:solidFill>
              </a:defRPr>
            </a:lvl9pPr>
          </a:lstStyle>
          <a:p>
            <a:endParaRPr/>
          </a:p>
        </p:txBody>
      </p:sp>
      <p:sp>
        <p:nvSpPr>
          <p:cNvPr id="60" name="Shape 60"/>
          <p:cNvSpPr txBox="1">
            <a:spLocks noGrp="1"/>
          </p:cNvSpPr>
          <p:nvPr>
            <p:ph type="body" idx="1"/>
          </p:nvPr>
        </p:nvSpPr>
        <p:spPr>
          <a:xfrm>
            <a:off x="311700" y="1152475"/>
            <a:ext cx="8520600" cy="3416400"/>
          </a:xfrm>
          <a:prstGeom prst="rect">
            <a:avLst/>
          </a:prstGeom>
          <a:noFill/>
          <a:ln>
            <a:noFill/>
          </a:ln>
        </p:spPr>
        <p:txBody>
          <a:bodyPr wrap="square" lIns="91425" tIns="91425" rIns="91425" bIns="91425" anchor="t" anchorCtr="0"/>
          <a:lstStyle>
            <a:lvl1pPr marL="0" marR="0" lvl="0" indent="114300" algn="l" rtl="0">
              <a:lnSpc>
                <a:spcPct val="115000"/>
              </a:lnSpc>
              <a:spcBef>
                <a:spcPts val="0"/>
              </a:spcBef>
              <a:spcAft>
                <a:spcPts val="1600"/>
              </a:spcAft>
              <a:buClr>
                <a:schemeClr val="dk2"/>
              </a:buClr>
              <a:buSzPct val="100000"/>
              <a:buFont typeface="Arial"/>
              <a:buChar char="●"/>
              <a:defRPr sz="1800" b="0" i="0" u="none" strike="noStrike" cap="none">
                <a:solidFill>
                  <a:schemeClr val="dk2"/>
                </a:solidFill>
                <a:latin typeface="Arial"/>
                <a:ea typeface="Arial"/>
                <a:cs typeface="Arial"/>
                <a:sym typeface="Arial"/>
              </a:defRPr>
            </a:lvl1pPr>
            <a:lvl2pPr marL="0" marR="0" lvl="1"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61" name="Shape 61"/>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62"/>
        <p:cNvGrpSpPr/>
        <p:nvPr/>
      </p:nvGrpSpPr>
      <p:grpSpPr>
        <a:xfrm>
          <a:off x="0" y="0"/>
          <a:ext cx="0" cy="0"/>
          <a:chOff x="0" y="0"/>
          <a:chExt cx="0" cy="0"/>
        </a:xfrm>
      </p:grpSpPr>
      <p:sp>
        <p:nvSpPr>
          <p:cNvPr id="63" name="Shape 63"/>
          <p:cNvSpPr txBox="1">
            <a:spLocks noGrp="1"/>
          </p:cNvSpPr>
          <p:nvPr>
            <p:ph type="title"/>
          </p:nvPr>
        </p:nvSpPr>
        <p:spPr>
          <a:xfrm>
            <a:off x="311700" y="2150850"/>
            <a:ext cx="8520600" cy="841800"/>
          </a:xfrm>
          <a:prstGeom prst="rect">
            <a:avLst/>
          </a:prstGeom>
          <a:noFill/>
          <a:ln>
            <a:noFill/>
          </a:ln>
        </p:spPr>
        <p:txBody>
          <a:bodyPr wrap="square" lIns="91425" tIns="91425" rIns="91425" bIns="91425" anchor="ctr" anchorCtr="0"/>
          <a:lstStyle>
            <a:lvl1pPr marL="0" marR="0" lvl="0" indent="0" algn="ctr" rtl="0">
              <a:lnSpc>
                <a:spcPct val="100000"/>
              </a:lnSpc>
              <a:spcBef>
                <a:spcPts val="0"/>
              </a:spcBef>
              <a:spcAft>
                <a:spcPts val="0"/>
              </a:spcAft>
              <a:buClr>
                <a:schemeClr val="dk1"/>
              </a:buClr>
              <a:buSzPct val="100000"/>
              <a:buFont typeface="Arial"/>
              <a:buNone/>
              <a:defRPr sz="3600" b="0" i="0" u="none" strike="noStrike" cap="none">
                <a:solidFill>
                  <a:schemeClr val="dk1"/>
                </a:solidFill>
                <a:latin typeface="Arial"/>
                <a:ea typeface="Arial"/>
                <a:cs typeface="Arial"/>
                <a:sym typeface="Arial"/>
              </a:defRPr>
            </a:lvl1pPr>
            <a:lvl2pPr lvl="1" indent="0" algn="ctr">
              <a:spcBef>
                <a:spcPts val="0"/>
              </a:spcBef>
              <a:buClr>
                <a:schemeClr val="dk1"/>
              </a:buClr>
              <a:buSzPct val="100000"/>
              <a:buFont typeface="Arial"/>
              <a:buNone/>
              <a:defRPr sz="3600">
                <a:solidFill>
                  <a:schemeClr val="dk1"/>
                </a:solidFill>
              </a:defRPr>
            </a:lvl2pPr>
            <a:lvl3pPr lvl="2" indent="0" algn="ctr">
              <a:spcBef>
                <a:spcPts val="0"/>
              </a:spcBef>
              <a:buClr>
                <a:schemeClr val="dk1"/>
              </a:buClr>
              <a:buSzPct val="100000"/>
              <a:buFont typeface="Arial"/>
              <a:buNone/>
              <a:defRPr sz="3600">
                <a:solidFill>
                  <a:schemeClr val="dk1"/>
                </a:solidFill>
              </a:defRPr>
            </a:lvl3pPr>
            <a:lvl4pPr lvl="3" indent="0" algn="ctr">
              <a:spcBef>
                <a:spcPts val="0"/>
              </a:spcBef>
              <a:buClr>
                <a:schemeClr val="dk1"/>
              </a:buClr>
              <a:buSzPct val="100000"/>
              <a:buFont typeface="Arial"/>
              <a:buNone/>
              <a:defRPr sz="3600">
                <a:solidFill>
                  <a:schemeClr val="dk1"/>
                </a:solidFill>
              </a:defRPr>
            </a:lvl4pPr>
            <a:lvl5pPr lvl="4" indent="0" algn="ctr">
              <a:spcBef>
                <a:spcPts val="0"/>
              </a:spcBef>
              <a:buClr>
                <a:schemeClr val="dk1"/>
              </a:buClr>
              <a:buSzPct val="100000"/>
              <a:buFont typeface="Arial"/>
              <a:buNone/>
              <a:defRPr sz="3600">
                <a:solidFill>
                  <a:schemeClr val="dk1"/>
                </a:solidFill>
              </a:defRPr>
            </a:lvl5pPr>
            <a:lvl6pPr lvl="5" indent="0" algn="ctr">
              <a:spcBef>
                <a:spcPts val="0"/>
              </a:spcBef>
              <a:buClr>
                <a:schemeClr val="dk1"/>
              </a:buClr>
              <a:buSzPct val="100000"/>
              <a:buFont typeface="Arial"/>
              <a:buNone/>
              <a:defRPr sz="3600">
                <a:solidFill>
                  <a:schemeClr val="dk1"/>
                </a:solidFill>
              </a:defRPr>
            </a:lvl6pPr>
            <a:lvl7pPr lvl="6" indent="0" algn="ctr">
              <a:spcBef>
                <a:spcPts val="0"/>
              </a:spcBef>
              <a:buClr>
                <a:schemeClr val="dk1"/>
              </a:buClr>
              <a:buSzPct val="100000"/>
              <a:buFont typeface="Arial"/>
              <a:buNone/>
              <a:defRPr sz="3600">
                <a:solidFill>
                  <a:schemeClr val="dk1"/>
                </a:solidFill>
              </a:defRPr>
            </a:lvl7pPr>
            <a:lvl8pPr lvl="7" indent="0" algn="ctr">
              <a:spcBef>
                <a:spcPts val="0"/>
              </a:spcBef>
              <a:buClr>
                <a:schemeClr val="dk1"/>
              </a:buClr>
              <a:buSzPct val="100000"/>
              <a:buFont typeface="Arial"/>
              <a:buNone/>
              <a:defRPr sz="3600">
                <a:solidFill>
                  <a:schemeClr val="dk1"/>
                </a:solidFill>
              </a:defRPr>
            </a:lvl8pPr>
            <a:lvl9pPr lvl="8" indent="0" algn="ctr">
              <a:spcBef>
                <a:spcPts val="0"/>
              </a:spcBef>
              <a:buClr>
                <a:schemeClr val="dk1"/>
              </a:buClr>
              <a:buSzPct val="100000"/>
              <a:buFont typeface="Arial"/>
              <a:buNone/>
              <a:defRPr sz="3600">
                <a:solidFill>
                  <a:schemeClr val="dk1"/>
                </a:solidFill>
              </a:defRPr>
            </a:lvl9pPr>
          </a:lstStyle>
          <a:p>
            <a:endParaRPr/>
          </a:p>
        </p:txBody>
      </p:sp>
      <p:sp>
        <p:nvSpPr>
          <p:cNvPr id="64" name="Shape 64"/>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65"/>
        <p:cNvGrpSpPr/>
        <p:nvPr/>
      </p:nvGrpSpPr>
      <p:grpSpPr>
        <a:xfrm>
          <a:off x="0" y="0"/>
          <a:ext cx="0" cy="0"/>
          <a:chOff x="0" y="0"/>
          <a:chExt cx="0" cy="0"/>
        </a:xfrm>
      </p:grpSpPr>
      <p:sp>
        <p:nvSpPr>
          <p:cNvPr id="66" name="Shape 66"/>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marL="0" marR="0" lvl="0" indent="0" algn="l" rtl="0">
              <a:lnSpc>
                <a:spcPct val="100000"/>
              </a:lnSpc>
              <a:spcBef>
                <a:spcPts val="0"/>
              </a:spcBef>
              <a:spcAft>
                <a:spcPts val="0"/>
              </a:spcAft>
              <a:buClr>
                <a:schemeClr val="dk1"/>
              </a:buClr>
              <a:buSzPct val="100000"/>
              <a:buFont typeface="Arial"/>
              <a:buNone/>
              <a:defRPr sz="2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800">
                <a:solidFill>
                  <a:schemeClr val="dk1"/>
                </a:solidFill>
              </a:defRPr>
            </a:lvl2pPr>
            <a:lvl3pPr lvl="2" indent="0">
              <a:spcBef>
                <a:spcPts val="0"/>
              </a:spcBef>
              <a:buClr>
                <a:schemeClr val="dk1"/>
              </a:buClr>
              <a:buSzPct val="100000"/>
              <a:buFont typeface="Arial"/>
              <a:buNone/>
              <a:defRPr sz="2800">
                <a:solidFill>
                  <a:schemeClr val="dk1"/>
                </a:solidFill>
              </a:defRPr>
            </a:lvl3pPr>
            <a:lvl4pPr lvl="3" indent="0">
              <a:spcBef>
                <a:spcPts val="0"/>
              </a:spcBef>
              <a:buClr>
                <a:schemeClr val="dk1"/>
              </a:buClr>
              <a:buSzPct val="100000"/>
              <a:buFont typeface="Arial"/>
              <a:buNone/>
              <a:defRPr sz="2800">
                <a:solidFill>
                  <a:schemeClr val="dk1"/>
                </a:solidFill>
              </a:defRPr>
            </a:lvl4pPr>
            <a:lvl5pPr lvl="4" indent="0">
              <a:spcBef>
                <a:spcPts val="0"/>
              </a:spcBef>
              <a:buClr>
                <a:schemeClr val="dk1"/>
              </a:buClr>
              <a:buSzPct val="100000"/>
              <a:buFont typeface="Arial"/>
              <a:buNone/>
              <a:defRPr sz="2800">
                <a:solidFill>
                  <a:schemeClr val="dk1"/>
                </a:solidFill>
              </a:defRPr>
            </a:lvl5pPr>
            <a:lvl6pPr lvl="5" indent="0">
              <a:spcBef>
                <a:spcPts val="0"/>
              </a:spcBef>
              <a:buClr>
                <a:schemeClr val="dk1"/>
              </a:buClr>
              <a:buSzPct val="100000"/>
              <a:buFont typeface="Arial"/>
              <a:buNone/>
              <a:defRPr sz="2800">
                <a:solidFill>
                  <a:schemeClr val="dk1"/>
                </a:solidFill>
              </a:defRPr>
            </a:lvl6pPr>
            <a:lvl7pPr lvl="6" indent="0">
              <a:spcBef>
                <a:spcPts val="0"/>
              </a:spcBef>
              <a:buClr>
                <a:schemeClr val="dk1"/>
              </a:buClr>
              <a:buSzPct val="100000"/>
              <a:buFont typeface="Arial"/>
              <a:buNone/>
              <a:defRPr sz="2800">
                <a:solidFill>
                  <a:schemeClr val="dk1"/>
                </a:solidFill>
              </a:defRPr>
            </a:lvl7pPr>
            <a:lvl8pPr lvl="7" indent="0">
              <a:spcBef>
                <a:spcPts val="0"/>
              </a:spcBef>
              <a:buClr>
                <a:schemeClr val="dk1"/>
              </a:buClr>
              <a:buSzPct val="100000"/>
              <a:buFont typeface="Arial"/>
              <a:buNone/>
              <a:defRPr sz="2800">
                <a:solidFill>
                  <a:schemeClr val="dk1"/>
                </a:solidFill>
              </a:defRPr>
            </a:lvl8pPr>
            <a:lvl9pPr lvl="8" indent="0">
              <a:spcBef>
                <a:spcPts val="0"/>
              </a:spcBef>
              <a:buClr>
                <a:schemeClr val="dk1"/>
              </a:buClr>
              <a:buSzPct val="100000"/>
              <a:buFont typeface="Arial"/>
              <a:buNone/>
              <a:defRPr sz="2800">
                <a:solidFill>
                  <a:schemeClr val="dk1"/>
                </a:solidFill>
              </a:defRPr>
            </a:lvl9pPr>
          </a:lstStyle>
          <a:p>
            <a:endParaRPr/>
          </a:p>
        </p:txBody>
      </p:sp>
      <p:sp>
        <p:nvSpPr>
          <p:cNvPr id="67" name="Shape 67"/>
          <p:cNvSpPr txBox="1">
            <a:spLocks noGrp="1"/>
          </p:cNvSpPr>
          <p:nvPr>
            <p:ph type="body" idx="1"/>
          </p:nvPr>
        </p:nvSpPr>
        <p:spPr>
          <a:xfrm>
            <a:off x="311700" y="1152475"/>
            <a:ext cx="3999900" cy="3416400"/>
          </a:xfrm>
          <a:prstGeom prst="rect">
            <a:avLst/>
          </a:prstGeom>
          <a:noFill/>
          <a:ln>
            <a:noFill/>
          </a:ln>
        </p:spPr>
        <p:txBody>
          <a:bodyPr wrap="square" lIns="91425" tIns="91425" rIns="91425" bIns="91425" anchor="t" anchorCtr="0"/>
          <a:lstStyle>
            <a:lvl1pPr marL="0" marR="0" lvl="0"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1pPr>
            <a:lvl2pPr marL="0" marR="0" lvl="1"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2pPr>
            <a:lvl3pPr marL="0" marR="0" lvl="2"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3pPr>
            <a:lvl4pPr marL="0" marR="0" lvl="3"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4pPr>
            <a:lvl5pPr marL="0" marR="0" lvl="4"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5pPr>
            <a:lvl6pPr marL="0" marR="0" lvl="5"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6pPr>
            <a:lvl7pPr marL="0" marR="0" lvl="6"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7pPr>
            <a:lvl8pPr marL="0" marR="0" lvl="7"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8pPr>
            <a:lvl9pPr marL="0" marR="0" lvl="8"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9pPr>
          </a:lstStyle>
          <a:p>
            <a:endParaRPr/>
          </a:p>
        </p:txBody>
      </p:sp>
      <p:sp>
        <p:nvSpPr>
          <p:cNvPr id="68" name="Shape 68"/>
          <p:cNvSpPr txBox="1">
            <a:spLocks noGrp="1"/>
          </p:cNvSpPr>
          <p:nvPr>
            <p:ph type="body" idx="2"/>
          </p:nvPr>
        </p:nvSpPr>
        <p:spPr>
          <a:xfrm>
            <a:off x="4832400" y="1152475"/>
            <a:ext cx="3999900" cy="3416400"/>
          </a:xfrm>
          <a:prstGeom prst="rect">
            <a:avLst/>
          </a:prstGeom>
          <a:noFill/>
          <a:ln>
            <a:noFill/>
          </a:ln>
        </p:spPr>
        <p:txBody>
          <a:bodyPr wrap="square" lIns="91425" tIns="91425" rIns="91425" bIns="91425" anchor="t" anchorCtr="0"/>
          <a:lstStyle>
            <a:lvl1pPr marL="0" marR="0" lvl="0"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1pPr>
            <a:lvl2pPr marL="0" marR="0" lvl="1"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2pPr>
            <a:lvl3pPr marL="0" marR="0" lvl="2"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3pPr>
            <a:lvl4pPr marL="0" marR="0" lvl="3"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4pPr>
            <a:lvl5pPr marL="0" marR="0" lvl="4"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5pPr>
            <a:lvl6pPr marL="0" marR="0" lvl="5"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6pPr>
            <a:lvl7pPr marL="0" marR="0" lvl="6"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7pPr>
            <a:lvl8pPr marL="0" marR="0" lvl="7"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8pPr>
            <a:lvl9pPr marL="0" marR="0" lvl="8"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9pPr>
          </a:lstStyle>
          <a:p>
            <a:endParaRPr/>
          </a:p>
        </p:txBody>
      </p:sp>
      <p:sp>
        <p:nvSpPr>
          <p:cNvPr id="69" name="Shape 69"/>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70"/>
        <p:cNvGrpSpPr/>
        <p:nvPr/>
      </p:nvGrpSpPr>
      <p:grpSpPr>
        <a:xfrm>
          <a:off x="0" y="0"/>
          <a:ext cx="0" cy="0"/>
          <a:chOff x="0" y="0"/>
          <a:chExt cx="0" cy="0"/>
        </a:xfrm>
      </p:grpSpPr>
      <p:sp>
        <p:nvSpPr>
          <p:cNvPr id="71" name="Shape 71"/>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marL="0" marR="0" lvl="0" indent="0" algn="l" rtl="0">
              <a:lnSpc>
                <a:spcPct val="100000"/>
              </a:lnSpc>
              <a:spcBef>
                <a:spcPts val="0"/>
              </a:spcBef>
              <a:spcAft>
                <a:spcPts val="0"/>
              </a:spcAft>
              <a:buClr>
                <a:schemeClr val="dk1"/>
              </a:buClr>
              <a:buSzPct val="100000"/>
              <a:buFont typeface="Arial"/>
              <a:buNone/>
              <a:defRPr sz="2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800">
                <a:solidFill>
                  <a:schemeClr val="dk1"/>
                </a:solidFill>
              </a:defRPr>
            </a:lvl2pPr>
            <a:lvl3pPr lvl="2" indent="0">
              <a:spcBef>
                <a:spcPts val="0"/>
              </a:spcBef>
              <a:buClr>
                <a:schemeClr val="dk1"/>
              </a:buClr>
              <a:buSzPct val="100000"/>
              <a:buFont typeface="Arial"/>
              <a:buNone/>
              <a:defRPr sz="2800">
                <a:solidFill>
                  <a:schemeClr val="dk1"/>
                </a:solidFill>
              </a:defRPr>
            </a:lvl3pPr>
            <a:lvl4pPr lvl="3" indent="0">
              <a:spcBef>
                <a:spcPts val="0"/>
              </a:spcBef>
              <a:buClr>
                <a:schemeClr val="dk1"/>
              </a:buClr>
              <a:buSzPct val="100000"/>
              <a:buFont typeface="Arial"/>
              <a:buNone/>
              <a:defRPr sz="2800">
                <a:solidFill>
                  <a:schemeClr val="dk1"/>
                </a:solidFill>
              </a:defRPr>
            </a:lvl4pPr>
            <a:lvl5pPr lvl="4" indent="0">
              <a:spcBef>
                <a:spcPts val="0"/>
              </a:spcBef>
              <a:buClr>
                <a:schemeClr val="dk1"/>
              </a:buClr>
              <a:buSzPct val="100000"/>
              <a:buFont typeface="Arial"/>
              <a:buNone/>
              <a:defRPr sz="2800">
                <a:solidFill>
                  <a:schemeClr val="dk1"/>
                </a:solidFill>
              </a:defRPr>
            </a:lvl5pPr>
            <a:lvl6pPr lvl="5" indent="0">
              <a:spcBef>
                <a:spcPts val="0"/>
              </a:spcBef>
              <a:buClr>
                <a:schemeClr val="dk1"/>
              </a:buClr>
              <a:buSzPct val="100000"/>
              <a:buFont typeface="Arial"/>
              <a:buNone/>
              <a:defRPr sz="2800">
                <a:solidFill>
                  <a:schemeClr val="dk1"/>
                </a:solidFill>
              </a:defRPr>
            </a:lvl6pPr>
            <a:lvl7pPr lvl="6" indent="0">
              <a:spcBef>
                <a:spcPts val="0"/>
              </a:spcBef>
              <a:buClr>
                <a:schemeClr val="dk1"/>
              </a:buClr>
              <a:buSzPct val="100000"/>
              <a:buFont typeface="Arial"/>
              <a:buNone/>
              <a:defRPr sz="2800">
                <a:solidFill>
                  <a:schemeClr val="dk1"/>
                </a:solidFill>
              </a:defRPr>
            </a:lvl7pPr>
            <a:lvl8pPr lvl="7" indent="0">
              <a:spcBef>
                <a:spcPts val="0"/>
              </a:spcBef>
              <a:buClr>
                <a:schemeClr val="dk1"/>
              </a:buClr>
              <a:buSzPct val="100000"/>
              <a:buFont typeface="Arial"/>
              <a:buNone/>
              <a:defRPr sz="2800">
                <a:solidFill>
                  <a:schemeClr val="dk1"/>
                </a:solidFill>
              </a:defRPr>
            </a:lvl8pPr>
            <a:lvl9pPr lvl="8" indent="0">
              <a:spcBef>
                <a:spcPts val="0"/>
              </a:spcBef>
              <a:buClr>
                <a:schemeClr val="dk1"/>
              </a:buClr>
              <a:buSzPct val="100000"/>
              <a:buFont typeface="Arial"/>
              <a:buNone/>
              <a:defRPr sz="2800">
                <a:solidFill>
                  <a:schemeClr val="dk1"/>
                </a:solidFill>
              </a:defRPr>
            </a:lvl9pPr>
          </a:lstStyle>
          <a:p>
            <a:endParaRPr/>
          </a:p>
        </p:txBody>
      </p:sp>
      <p:sp>
        <p:nvSpPr>
          <p:cNvPr id="72" name="Shape 72"/>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73"/>
        <p:cNvGrpSpPr/>
        <p:nvPr/>
      </p:nvGrpSpPr>
      <p:grpSpPr>
        <a:xfrm>
          <a:off x="0" y="0"/>
          <a:ext cx="0" cy="0"/>
          <a:chOff x="0" y="0"/>
          <a:chExt cx="0" cy="0"/>
        </a:xfrm>
      </p:grpSpPr>
      <p:sp>
        <p:nvSpPr>
          <p:cNvPr id="74" name="Shape 74"/>
          <p:cNvSpPr txBox="1">
            <a:spLocks noGrp="1"/>
          </p:cNvSpPr>
          <p:nvPr>
            <p:ph type="title"/>
          </p:nvPr>
        </p:nvSpPr>
        <p:spPr>
          <a:xfrm>
            <a:off x="311700" y="555600"/>
            <a:ext cx="2808000" cy="755700"/>
          </a:xfrm>
          <a:prstGeom prst="rect">
            <a:avLst/>
          </a:prstGeom>
          <a:noFill/>
          <a:ln>
            <a:noFill/>
          </a:ln>
        </p:spPr>
        <p:txBody>
          <a:bodyPr wrap="square" lIns="91425" tIns="91425" rIns="91425" bIns="91425" anchor="b" anchorCtr="0"/>
          <a:lstStyle>
            <a:lvl1pPr marL="0" marR="0" lvl="0" indent="0" algn="l" rtl="0">
              <a:lnSpc>
                <a:spcPct val="100000"/>
              </a:lnSpc>
              <a:spcBef>
                <a:spcPts val="0"/>
              </a:spcBef>
              <a:spcAft>
                <a:spcPts val="0"/>
              </a:spcAft>
              <a:buClr>
                <a:schemeClr val="dk1"/>
              </a:buClr>
              <a:buSzPct val="100000"/>
              <a:buFont typeface="Arial"/>
              <a:buNone/>
              <a:defRPr sz="24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400">
                <a:solidFill>
                  <a:schemeClr val="dk1"/>
                </a:solidFill>
              </a:defRPr>
            </a:lvl2pPr>
            <a:lvl3pPr lvl="2" indent="0">
              <a:spcBef>
                <a:spcPts val="0"/>
              </a:spcBef>
              <a:buClr>
                <a:schemeClr val="dk1"/>
              </a:buClr>
              <a:buSzPct val="100000"/>
              <a:buFont typeface="Arial"/>
              <a:buNone/>
              <a:defRPr sz="2400">
                <a:solidFill>
                  <a:schemeClr val="dk1"/>
                </a:solidFill>
              </a:defRPr>
            </a:lvl3pPr>
            <a:lvl4pPr lvl="3" indent="0">
              <a:spcBef>
                <a:spcPts val="0"/>
              </a:spcBef>
              <a:buClr>
                <a:schemeClr val="dk1"/>
              </a:buClr>
              <a:buSzPct val="100000"/>
              <a:buFont typeface="Arial"/>
              <a:buNone/>
              <a:defRPr sz="2400">
                <a:solidFill>
                  <a:schemeClr val="dk1"/>
                </a:solidFill>
              </a:defRPr>
            </a:lvl4pPr>
            <a:lvl5pPr lvl="4" indent="0">
              <a:spcBef>
                <a:spcPts val="0"/>
              </a:spcBef>
              <a:buClr>
                <a:schemeClr val="dk1"/>
              </a:buClr>
              <a:buSzPct val="100000"/>
              <a:buFont typeface="Arial"/>
              <a:buNone/>
              <a:defRPr sz="2400">
                <a:solidFill>
                  <a:schemeClr val="dk1"/>
                </a:solidFill>
              </a:defRPr>
            </a:lvl5pPr>
            <a:lvl6pPr lvl="5" indent="0">
              <a:spcBef>
                <a:spcPts val="0"/>
              </a:spcBef>
              <a:buClr>
                <a:schemeClr val="dk1"/>
              </a:buClr>
              <a:buSzPct val="100000"/>
              <a:buFont typeface="Arial"/>
              <a:buNone/>
              <a:defRPr sz="2400">
                <a:solidFill>
                  <a:schemeClr val="dk1"/>
                </a:solidFill>
              </a:defRPr>
            </a:lvl6pPr>
            <a:lvl7pPr lvl="6" indent="0">
              <a:spcBef>
                <a:spcPts val="0"/>
              </a:spcBef>
              <a:buClr>
                <a:schemeClr val="dk1"/>
              </a:buClr>
              <a:buSzPct val="100000"/>
              <a:buFont typeface="Arial"/>
              <a:buNone/>
              <a:defRPr sz="2400">
                <a:solidFill>
                  <a:schemeClr val="dk1"/>
                </a:solidFill>
              </a:defRPr>
            </a:lvl7pPr>
            <a:lvl8pPr lvl="7" indent="0">
              <a:spcBef>
                <a:spcPts val="0"/>
              </a:spcBef>
              <a:buClr>
                <a:schemeClr val="dk1"/>
              </a:buClr>
              <a:buSzPct val="100000"/>
              <a:buFont typeface="Arial"/>
              <a:buNone/>
              <a:defRPr sz="2400">
                <a:solidFill>
                  <a:schemeClr val="dk1"/>
                </a:solidFill>
              </a:defRPr>
            </a:lvl8pPr>
            <a:lvl9pPr lvl="8" indent="0">
              <a:spcBef>
                <a:spcPts val="0"/>
              </a:spcBef>
              <a:buClr>
                <a:schemeClr val="dk1"/>
              </a:buClr>
              <a:buSzPct val="100000"/>
              <a:buFont typeface="Arial"/>
              <a:buNone/>
              <a:defRPr sz="2400">
                <a:solidFill>
                  <a:schemeClr val="dk1"/>
                </a:solidFill>
              </a:defRPr>
            </a:lvl9pPr>
          </a:lstStyle>
          <a:p>
            <a:endParaRPr/>
          </a:p>
        </p:txBody>
      </p:sp>
      <p:sp>
        <p:nvSpPr>
          <p:cNvPr id="75" name="Shape 75"/>
          <p:cNvSpPr txBox="1">
            <a:spLocks noGrp="1"/>
          </p:cNvSpPr>
          <p:nvPr>
            <p:ph type="body" idx="1"/>
          </p:nvPr>
        </p:nvSpPr>
        <p:spPr>
          <a:xfrm>
            <a:off x="311700" y="1389600"/>
            <a:ext cx="2808000" cy="3179400"/>
          </a:xfrm>
          <a:prstGeom prst="rect">
            <a:avLst/>
          </a:prstGeom>
          <a:noFill/>
          <a:ln>
            <a:noFill/>
          </a:ln>
        </p:spPr>
        <p:txBody>
          <a:bodyPr wrap="square" lIns="91425" tIns="91425" rIns="91425" bIns="91425" anchor="t" anchorCtr="0"/>
          <a:lstStyle>
            <a:lvl1pPr marL="0" marR="0" lvl="0"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1pPr>
            <a:lvl2pPr marL="0" marR="0" lvl="1"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2pPr>
            <a:lvl3pPr marL="0" marR="0" lvl="2"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3pPr>
            <a:lvl4pPr marL="0" marR="0" lvl="3"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4pPr>
            <a:lvl5pPr marL="0" marR="0" lvl="4"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5pPr>
            <a:lvl6pPr marL="0" marR="0" lvl="5"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6pPr>
            <a:lvl7pPr marL="0" marR="0" lvl="6"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7pPr>
            <a:lvl8pPr marL="0" marR="0" lvl="7"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8pPr>
            <a:lvl9pPr marL="0" marR="0" lvl="8" indent="76200" algn="l" rtl="0">
              <a:lnSpc>
                <a:spcPct val="115000"/>
              </a:lnSpc>
              <a:spcBef>
                <a:spcPts val="0"/>
              </a:spcBef>
              <a:spcAft>
                <a:spcPts val="1600"/>
              </a:spcAft>
              <a:buClr>
                <a:schemeClr val="dk2"/>
              </a:buClr>
              <a:buSzPct val="100000"/>
              <a:buFont typeface="Arial"/>
              <a:buChar char="■"/>
              <a:defRPr sz="1200" b="0" i="0" u="none" strike="noStrike" cap="none">
                <a:solidFill>
                  <a:schemeClr val="dk2"/>
                </a:solidFill>
                <a:latin typeface="Arial"/>
                <a:ea typeface="Arial"/>
                <a:cs typeface="Arial"/>
                <a:sym typeface="Arial"/>
              </a:defRPr>
            </a:lvl9pPr>
          </a:lstStyle>
          <a:p>
            <a:endParaRPr/>
          </a:p>
        </p:txBody>
      </p:sp>
      <p:sp>
        <p:nvSpPr>
          <p:cNvPr id="76" name="Shape 76"/>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cSld name="Main point">
    <p:spTree>
      <p:nvGrpSpPr>
        <p:cNvPr id="1" name="Shape 77"/>
        <p:cNvGrpSpPr/>
        <p:nvPr/>
      </p:nvGrpSpPr>
      <p:grpSpPr>
        <a:xfrm>
          <a:off x="0" y="0"/>
          <a:ext cx="0" cy="0"/>
          <a:chOff x="0" y="0"/>
          <a:chExt cx="0" cy="0"/>
        </a:xfrm>
      </p:grpSpPr>
      <p:sp>
        <p:nvSpPr>
          <p:cNvPr id="78" name="Shape 78"/>
          <p:cNvSpPr txBox="1">
            <a:spLocks noGrp="1"/>
          </p:cNvSpPr>
          <p:nvPr>
            <p:ph type="title"/>
          </p:nvPr>
        </p:nvSpPr>
        <p:spPr>
          <a:xfrm>
            <a:off x="490250" y="450150"/>
            <a:ext cx="6367800" cy="4090800"/>
          </a:xfrm>
          <a:prstGeom prst="rect">
            <a:avLst/>
          </a:prstGeom>
          <a:noFill/>
          <a:ln>
            <a:noFill/>
          </a:ln>
        </p:spPr>
        <p:txBody>
          <a:bodyPr wrap="square" lIns="91425" tIns="91425" rIns="91425" bIns="91425" anchor="ctr" anchorCtr="0"/>
          <a:lstStyle>
            <a:lvl1pPr marL="0" marR="0" lvl="0" indent="0" algn="l" rtl="0">
              <a:lnSpc>
                <a:spcPct val="100000"/>
              </a:lnSpc>
              <a:spcBef>
                <a:spcPts val="0"/>
              </a:spcBef>
              <a:spcAft>
                <a:spcPts val="0"/>
              </a:spcAft>
              <a:buClr>
                <a:schemeClr val="dk1"/>
              </a:buClr>
              <a:buSzPct val="100000"/>
              <a:buFont typeface="Arial"/>
              <a:buNone/>
              <a:defRPr sz="4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4800">
                <a:solidFill>
                  <a:schemeClr val="dk1"/>
                </a:solidFill>
              </a:defRPr>
            </a:lvl2pPr>
            <a:lvl3pPr lvl="2" indent="0">
              <a:spcBef>
                <a:spcPts val="0"/>
              </a:spcBef>
              <a:buClr>
                <a:schemeClr val="dk1"/>
              </a:buClr>
              <a:buSzPct val="100000"/>
              <a:buFont typeface="Arial"/>
              <a:buNone/>
              <a:defRPr sz="4800">
                <a:solidFill>
                  <a:schemeClr val="dk1"/>
                </a:solidFill>
              </a:defRPr>
            </a:lvl3pPr>
            <a:lvl4pPr lvl="3" indent="0">
              <a:spcBef>
                <a:spcPts val="0"/>
              </a:spcBef>
              <a:buClr>
                <a:schemeClr val="dk1"/>
              </a:buClr>
              <a:buSzPct val="100000"/>
              <a:buFont typeface="Arial"/>
              <a:buNone/>
              <a:defRPr sz="4800">
                <a:solidFill>
                  <a:schemeClr val="dk1"/>
                </a:solidFill>
              </a:defRPr>
            </a:lvl4pPr>
            <a:lvl5pPr lvl="4" indent="0">
              <a:spcBef>
                <a:spcPts val="0"/>
              </a:spcBef>
              <a:buClr>
                <a:schemeClr val="dk1"/>
              </a:buClr>
              <a:buSzPct val="100000"/>
              <a:buFont typeface="Arial"/>
              <a:buNone/>
              <a:defRPr sz="4800">
                <a:solidFill>
                  <a:schemeClr val="dk1"/>
                </a:solidFill>
              </a:defRPr>
            </a:lvl5pPr>
            <a:lvl6pPr lvl="5" indent="0">
              <a:spcBef>
                <a:spcPts val="0"/>
              </a:spcBef>
              <a:buClr>
                <a:schemeClr val="dk1"/>
              </a:buClr>
              <a:buSzPct val="100000"/>
              <a:buFont typeface="Arial"/>
              <a:buNone/>
              <a:defRPr sz="4800">
                <a:solidFill>
                  <a:schemeClr val="dk1"/>
                </a:solidFill>
              </a:defRPr>
            </a:lvl6pPr>
            <a:lvl7pPr lvl="6" indent="0">
              <a:spcBef>
                <a:spcPts val="0"/>
              </a:spcBef>
              <a:buClr>
                <a:schemeClr val="dk1"/>
              </a:buClr>
              <a:buSzPct val="100000"/>
              <a:buFont typeface="Arial"/>
              <a:buNone/>
              <a:defRPr sz="4800">
                <a:solidFill>
                  <a:schemeClr val="dk1"/>
                </a:solidFill>
              </a:defRPr>
            </a:lvl7pPr>
            <a:lvl8pPr lvl="7" indent="0">
              <a:spcBef>
                <a:spcPts val="0"/>
              </a:spcBef>
              <a:buClr>
                <a:schemeClr val="dk1"/>
              </a:buClr>
              <a:buSzPct val="100000"/>
              <a:buFont typeface="Arial"/>
              <a:buNone/>
              <a:defRPr sz="4800">
                <a:solidFill>
                  <a:schemeClr val="dk1"/>
                </a:solidFill>
              </a:defRPr>
            </a:lvl8pPr>
            <a:lvl9pPr lvl="8" indent="0">
              <a:spcBef>
                <a:spcPts val="0"/>
              </a:spcBef>
              <a:buClr>
                <a:schemeClr val="dk1"/>
              </a:buClr>
              <a:buSzPct val="100000"/>
              <a:buFont typeface="Arial"/>
              <a:buNone/>
              <a:defRPr sz="4800">
                <a:solidFill>
                  <a:schemeClr val="dk1"/>
                </a:solidFill>
              </a:defRPr>
            </a:lvl9pPr>
          </a:lstStyle>
          <a:p>
            <a:endParaRPr/>
          </a:p>
        </p:txBody>
      </p:sp>
      <p:sp>
        <p:nvSpPr>
          <p:cNvPr id="79" name="Shape 79"/>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80"/>
        <p:cNvGrpSpPr/>
        <p:nvPr/>
      </p:nvGrpSpPr>
      <p:grpSpPr>
        <a:xfrm>
          <a:off x="0" y="0"/>
          <a:ext cx="0" cy="0"/>
          <a:chOff x="0" y="0"/>
          <a:chExt cx="0" cy="0"/>
        </a:xfrm>
      </p:grpSpPr>
      <p:sp>
        <p:nvSpPr>
          <p:cNvPr id="81" name="Shape 81"/>
          <p:cNvSpPr/>
          <p:nvPr/>
        </p:nvSpPr>
        <p:spPr>
          <a:xfrm>
            <a:off x="4572000" y="-125"/>
            <a:ext cx="4572000" cy="5143500"/>
          </a:xfrm>
          <a:prstGeom prst="rect">
            <a:avLst/>
          </a:prstGeom>
          <a:solidFill>
            <a:schemeClr val="lt2"/>
          </a:solid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Font typeface="Arial"/>
              <a:buNone/>
            </a:pPr>
            <a:endParaRPr sz="1400" b="0" i="0" u="none" strike="noStrike" cap="none">
              <a:solidFill>
                <a:srgbClr val="000000"/>
              </a:solidFill>
              <a:latin typeface="Arial"/>
              <a:ea typeface="Arial"/>
              <a:cs typeface="Arial"/>
              <a:sym typeface="Arial"/>
            </a:endParaRPr>
          </a:p>
        </p:txBody>
      </p:sp>
      <p:sp>
        <p:nvSpPr>
          <p:cNvPr id="82" name="Shape 82"/>
          <p:cNvSpPr txBox="1">
            <a:spLocks noGrp="1"/>
          </p:cNvSpPr>
          <p:nvPr>
            <p:ph type="title"/>
          </p:nvPr>
        </p:nvSpPr>
        <p:spPr>
          <a:xfrm>
            <a:off x="265500" y="1233175"/>
            <a:ext cx="4045200" cy="1482300"/>
          </a:xfrm>
          <a:prstGeom prst="rect">
            <a:avLst/>
          </a:prstGeom>
          <a:noFill/>
          <a:ln>
            <a:noFill/>
          </a:ln>
        </p:spPr>
        <p:txBody>
          <a:bodyPr wrap="square" lIns="91425" tIns="91425" rIns="91425" bIns="91425" anchor="b" anchorCtr="0"/>
          <a:lstStyle>
            <a:lvl1pPr marL="0" marR="0" lvl="0" indent="0" algn="ctr" rtl="0">
              <a:lnSpc>
                <a:spcPct val="100000"/>
              </a:lnSpc>
              <a:spcBef>
                <a:spcPts val="0"/>
              </a:spcBef>
              <a:spcAft>
                <a:spcPts val="0"/>
              </a:spcAft>
              <a:buClr>
                <a:schemeClr val="dk1"/>
              </a:buClr>
              <a:buSzPct val="100000"/>
              <a:buFont typeface="Arial"/>
              <a:buNone/>
              <a:defRPr sz="4200" b="0" i="0" u="none" strike="noStrike" cap="none">
                <a:solidFill>
                  <a:schemeClr val="dk1"/>
                </a:solidFill>
                <a:latin typeface="Arial"/>
                <a:ea typeface="Arial"/>
                <a:cs typeface="Arial"/>
                <a:sym typeface="Arial"/>
              </a:defRPr>
            </a:lvl1pPr>
            <a:lvl2pPr lvl="1" indent="0" algn="ctr">
              <a:spcBef>
                <a:spcPts val="0"/>
              </a:spcBef>
              <a:buClr>
                <a:schemeClr val="dk1"/>
              </a:buClr>
              <a:buSzPct val="100000"/>
              <a:buFont typeface="Arial"/>
              <a:buNone/>
              <a:defRPr sz="4200">
                <a:solidFill>
                  <a:schemeClr val="dk1"/>
                </a:solidFill>
              </a:defRPr>
            </a:lvl2pPr>
            <a:lvl3pPr lvl="2" indent="0" algn="ctr">
              <a:spcBef>
                <a:spcPts val="0"/>
              </a:spcBef>
              <a:buClr>
                <a:schemeClr val="dk1"/>
              </a:buClr>
              <a:buSzPct val="100000"/>
              <a:buFont typeface="Arial"/>
              <a:buNone/>
              <a:defRPr sz="4200">
                <a:solidFill>
                  <a:schemeClr val="dk1"/>
                </a:solidFill>
              </a:defRPr>
            </a:lvl3pPr>
            <a:lvl4pPr lvl="3" indent="0" algn="ctr">
              <a:spcBef>
                <a:spcPts val="0"/>
              </a:spcBef>
              <a:buClr>
                <a:schemeClr val="dk1"/>
              </a:buClr>
              <a:buSzPct val="100000"/>
              <a:buFont typeface="Arial"/>
              <a:buNone/>
              <a:defRPr sz="4200">
                <a:solidFill>
                  <a:schemeClr val="dk1"/>
                </a:solidFill>
              </a:defRPr>
            </a:lvl4pPr>
            <a:lvl5pPr lvl="4" indent="0" algn="ctr">
              <a:spcBef>
                <a:spcPts val="0"/>
              </a:spcBef>
              <a:buClr>
                <a:schemeClr val="dk1"/>
              </a:buClr>
              <a:buSzPct val="100000"/>
              <a:buFont typeface="Arial"/>
              <a:buNone/>
              <a:defRPr sz="4200">
                <a:solidFill>
                  <a:schemeClr val="dk1"/>
                </a:solidFill>
              </a:defRPr>
            </a:lvl5pPr>
            <a:lvl6pPr lvl="5" indent="0" algn="ctr">
              <a:spcBef>
                <a:spcPts val="0"/>
              </a:spcBef>
              <a:buClr>
                <a:schemeClr val="dk1"/>
              </a:buClr>
              <a:buSzPct val="100000"/>
              <a:buFont typeface="Arial"/>
              <a:buNone/>
              <a:defRPr sz="4200">
                <a:solidFill>
                  <a:schemeClr val="dk1"/>
                </a:solidFill>
              </a:defRPr>
            </a:lvl6pPr>
            <a:lvl7pPr lvl="6" indent="0" algn="ctr">
              <a:spcBef>
                <a:spcPts val="0"/>
              </a:spcBef>
              <a:buClr>
                <a:schemeClr val="dk1"/>
              </a:buClr>
              <a:buSzPct val="100000"/>
              <a:buFont typeface="Arial"/>
              <a:buNone/>
              <a:defRPr sz="4200">
                <a:solidFill>
                  <a:schemeClr val="dk1"/>
                </a:solidFill>
              </a:defRPr>
            </a:lvl7pPr>
            <a:lvl8pPr lvl="7" indent="0" algn="ctr">
              <a:spcBef>
                <a:spcPts val="0"/>
              </a:spcBef>
              <a:buClr>
                <a:schemeClr val="dk1"/>
              </a:buClr>
              <a:buSzPct val="100000"/>
              <a:buFont typeface="Arial"/>
              <a:buNone/>
              <a:defRPr sz="4200">
                <a:solidFill>
                  <a:schemeClr val="dk1"/>
                </a:solidFill>
              </a:defRPr>
            </a:lvl8pPr>
            <a:lvl9pPr lvl="8" indent="0" algn="ctr">
              <a:spcBef>
                <a:spcPts val="0"/>
              </a:spcBef>
              <a:buClr>
                <a:schemeClr val="dk1"/>
              </a:buClr>
              <a:buSzPct val="100000"/>
              <a:buFont typeface="Arial"/>
              <a:buNone/>
              <a:defRPr sz="4200">
                <a:solidFill>
                  <a:schemeClr val="dk1"/>
                </a:solidFill>
              </a:defRPr>
            </a:lvl9pPr>
          </a:lstStyle>
          <a:p>
            <a:endParaRPr/>
          </a:p>
        </p:txBody>
      </p:sp>
      <p:sp>
        <p:nvSpPr>
          <p:cNvPr id="83" name="Shape 83"/>
          <p:cNvSpPr txBox="1">
            <a:spLocks noGrp="1"/>
          </p:cNvSpPr>
          <p:nvPr>
            <p:ph type="subTitle" idx="1"/>
          </p:nvPr>
        </p:nvSpPr>
        <p:spPr>
          <a:xfrm>
            <a:off x="265500" y="2803075"/>
            <a:ext cx="4045200" cy="1235100"/>
          </a:xfrm>
          <a:prstGeom prst="rect">
            <a:avLst/>
          </a:prstGeom>
          <a:noFill/>
          <a:ln>
            <a:noFill/>
          </a:ln>
        </p:spPr>
        <p:txBody>
          <a:bodyPr wrap="square" lIns="91425" tIns="91425" rIns="91425" bIns="91425" anchor="t" anchorCtr="0"/>
          <a:lstStyle>
            <a:lvl1pPr marL="0" marR="0" lvl="0"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1pPr>
            <a:lvl2pPr marL="0" marR="0" lvl="1"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2pPr>
            <a:lvl3pPr marL="0" marR="0" lvl="2"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3pPr>
            <a:lvl4pPr marL="0" marR="0" lvl="3"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4pPr>
            <a:lvl5pPr marL="0" marR="0" lvl="4"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5pPr>
            <a:lvl6pPr marL="0" marR="0" lvl="5"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6pPr>
            <a:lvl7pPr marL="0" marR="0" lvl="6"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7pPr>
            <a:lvl8pPr marL="0" marR="0" lvl="7"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8pPr>
            <a:lvl9pPr marL="0" marR="0" lvl="8" indent="0" algn="ctr" rtl="0">
              <a:lnSpc>
                <a:spcPct val="100000"/>
              </a:lnSpc>
              <a:spcBef>
                <a:spcPts val="0"/>
              </a:spcBef>
              <a:spcAft>
                <a:spcPts val="0"/>
              </a:spcAft>
              <a:buClr>
                <a:schemeClr val="dk2"/>
              </a:buClr>
              <a:buSzPct val="100000"/>
              <a:buFont typeface="Arial"/>
              <a:buNone/>
              <a:defRPr sz="2100" b="0" i="0" u="none" strike="noStrike" cap="none">
                <a:solidFill>
                  <a:schemeClr val="dk2"/>
                </a:solidFill>
                <a:latin typeface="Arial"/>
                <a:ea typeface="Arial"/>
                <a:cs typeface="Arial"/>
                <a:sym typeface="Arial"/>
              </a:defRPr>
            </a:lvl9pPr>
          </a:lstStyle>
          <a:p>
            <a:endParaRPr/>
          </a:p>
        </p:txBody>
      </p:sp>
      <p:sp>
        <p:nvSpPr>
          <p:cNvPr id="84" name="Shape 84"/>
          <p:cNvSpPr txBox="1">
            <a:spLocks noGrp="1"/>
          </p:cNvSpPr>
          <p:nvPr>
            <p:ph type="body" idx="2"/>
          </p:nvPr>
        </p:nvSpPr>
        <p:spPr>
          <a:xfrm>
            <a:off x="4939500" y="724075"/>
            <a:ext cx="3837000" cy="3695100"/>
          </a:xfrm>
          <a:prstGeom prst="rect">
            <a:avLst/>
          </a:prstGeom>
          <a:noFill/>
          <a:ln>
            <a:noFill/>
          </a:ln>
        </p:spPr>
        <p:txBody>
          <a:bodyPr wrap="square" lIns="91425" tIns="91425" rIns="91425" bIns="91425" anchor="ctr" anchorCtr="0"/>
          <a:lstStyle>
            <a:lvl1pPr marL="0" marR="0" lvl="0" indent="114300" algn="l" rtl="0">
              <a:lnSpc>
                <a:spcPct val="115000"/>
              </a:lnSpc>
              <a:spcBef>
                <a:spcPts val="0"/>
              </a:spcBef>
              <a:spcAft>
                <a:spcPts val="1600"/>
              </a:spcAft>
              <a:buClr>
                <a:schemeClr val="dk2"/>
              </a:buClr>
              <a:buSzPct val="100000"/>
              <a:buFont typeface="Arial"/>
              <a:buChar char="●"/>
              <a:defRPr sz="1800" b="0" i="0" u="none" strike="noStrike" cap="none">
                <a:solidFill>
                  <a:schemeClr val="dk2"/>
                </a:solidFill>
                <a:latin typeface="Arial"/>
                <a:ea typeface="Arial"/>
                <a:cs typeface="Arial"/>
                <a:sym typeface="Arial"/>
              </a:defRPr>
            </a:lvl1pPr>
            <a:lvl2pPr marL="0" marR="0" lvl="1"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85" name="Shape 85"/>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secHead">
  <p:cSld name="Section header">
    <p:spTree>
      <p:nvGrpSpPr>
        <p:cNvPr id="1" name="Shape 13"/>
        <p:cNvGrpSpPr/>
        <p:nvPr/>
      </p:nvGrpSpPr>
      <p:grpSpPr>
        <a:xfrm>
          <a:off x="0" y="0"/>
          <a:ext cx="0" cy="0"/>
          <a:chOff x="0" y="0"/>
          <a:chExt cx="0" cy="0"/>
        </a:xfrm>
      </p:grpSpPr>
      <p:sp>
        <p:nvSpPr>
          <p:cNvPr id="14" name="Shape 14"/>
          <p:cNvSpPr txBox="1">
            <a:spLocks noGrp="1"/>
          </p:cNvSpPr>
          <p:nvPr>
            <p:ph type="title"/>
          </p:nvPr>
        </p:nvSpPr>
        <p:spPr>
          <a:xfrm>
            <a:off x="311700" y="2150850"/>
            <a:ext cx="8520600" cy="841800"/>
          </a:xfrm>
          <a:prstGeom prst="rect">
            <a:avLst/>
          </a:prstGeom>
        </p:spPr>
        <p:txBody>
          <a:bodyPr wrap="square" lIns="91425" tIns="91425" rIns="91425" bIns="91425" anchor="ctr" anchorCtr="0"/>
          <a:lstStyle>
            <a:lvl1pPr lvl="0" algn="ctr">
              <a:spcBef>
                <a:spcPts val="0"/>
              </a:spcBef>
              <a:buSzPct val="100000"/>
              <a:defRPr sz="3600"/>
            </a:lvl1pPr>
            <a:lvl2pPr lvl="1" algn="ctr">
              <a:spcBef>
                <a:spcPts val="0"/>
              </a:spcBef>
              <a:buSzPct val="100000"/>
              <a:defRPr sz="3600"/>
            </a:lvl2pPr>
            <a:lvl3pPr lvl="2" algn="ctr">
              <a:spcBef>
                <a:spcPts val="0"/>
              </a:spcBef>
              <a:buSzPct val="100000"/>
              <a:defRPr sz="3600"/>
            </a:lvl3pPr>
            <a:lvl4pPr lvl="3" algn="ctr">
              <a:spcBef>
                <a:spcPts val="0"/>
              </a:spcBef>
              <a:buSzPct val="100000"/>
              <a:defRPr sz="3600"/>
            </a:lvl4pPr>
            <a:lvl5pPr lvl="4" algn="ctr">
              <a:spcBef>
                <a:spcPts val="0"/>
              </a:spcBef>
              <a:buSzPct val="100000"/>
              <a:defRPr sz="3600"/>
            </a:lvl5pPr>
            <a:lvl6pPr lvl="5" algn="ctr">
              <a:spcBef>
                <a:spcPts val="0"/>
              </a:spcBef>
              <a:buSzPct val="100000"/>
              <a:defRPr sz="3600"/>
            </a:lvl6pPr>
            <a:lvl7pPr lvl="6" algn="ctr">
              <a:spcBef>
                <a:spcPts val="0"/>
              </a:spcBef>
              <a:buSzPct val="100000"/>
              <a:defRPr sz="3600"/>
            </a:lvl7pPr>
            <a:lvl8pPr lvl="7" algn="ctr">
              <a:spcBef>
                <a:spcPts val="0"/>
              </a:spcBef>
              <a:buSzPct val="100000"/>
              <a:defRPr sz="3600"/>
            </a:lvl8pPr>
            <a:lvl9pPr lvl="8" algn="ctr">
              <a:spcBef>
                <a:spcPts val="0"/>
              </a:spcBef>
              <a:buSzPct val="100000"/>
              <a:defRPr sz="3600"/>
            </a:lvl9pPr>
          </a:lstStyle>
          <a:p>
            <a:endParaRPr/>
          </a:p>
        </p:txBody>
      </p:sp>
      <p:sp>
        <p:nvSpPr>
          <p:cNvPr id="15" name="Shape 15"/>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cSld name="Caption">
    <p:spTree>
      <p:nvGrpSpPr>
        <p:cNvPr id="1" name="Shape 86"/>
        <p:cNvGrpSpPr/>
        <p:nvPr/>
      </p:nvGrpSpPr>
      <p:grpSpPr>
        <a:xfrm>
          <a:off x="0" y="0"/>
          <a:ext cx="0" cy="0"/>
          <a:chOff x="0" y="0"/>
          <a:chExt cx="0" cy="0"/>
        </a:xfrm>
      </p:grpSpPr>
      <p:sp>
        <p:nvSpPr>
          <p:cNvPr id="87" name="Shape 87"/>
          <p:cNvSpPr txBox="1">
            <a:spLocks noGrp="1"/>
          </p:cNvSpPr>
          <p:nvPr>
            <p:ph type="body" idx="1"/>
          </p:nvPr>
        </p:nvSpPr>
        <p:spPr>
          <a:xfrm>
            <a:off x="311700" y="4230575"/>
            <a:ext cx="5998800" cy="605100"/>
          </a:xfrm>
          <a:prstGeom prst="rect">
            <a:avLst/>
          </a:prstGeom>
          <a:noFill/>
          <a:ln>
            <a:noFill/>
          </a:ln>
        </p:spPr>
        <p:txBody>
          <a:bodyPr wrap="square" lIns="91425" tIns="91425" rIns="91425" bIns="91425" anchor="ctr" anchorCtr="0"/>
          <a:lstStyle>
            <a:lvl1pPr marL="0" marR="0" lvl="0" indent="0" algn="l" rtl="0">
              <a:lnSpc>
                <a:spcPct val="100000"/>
              </a:lnSpc>
              <a:spcBef>
                <a:spcPts val="0"/>
              </a:spcBef>
              <a:spcAft>
                <a:spcPts val="0"/>
              </a:spcAft>
              <a:buClr>
                <a:schemeClr val="dk2"/>
              </a:buClr>
              <a:buSzPct val="100000"/>
              <a:buFont typeface="Arial"/>
              <a:buNone/>
              <a:defRPr sz="1800" b="0" i="0" u="none" strike="noStrike" cap="none">
                <a:solidFill>
                  <a:schemeClr val="dk2"/>
                </a:solidFill>
                <a:latin typeface="Arial"/>
                <a:ea typeface="Arial"/>
                <a:cs typeface="Arial"/>
                <a:sym typeface="Arial"/>
              </a:defRPr>
            </a:lvl1pPr>
            <a:lvl2pPr marL="0" marR="0" lvl="1"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88" name="Shape 88"/>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cSld name="Big number">
    <p:spTree>
      <p:nvGrpSpPr>
        <p:cNvPr id="1" name="Shape 89"/>
        <p:cNvGrpSpPr/>
        <p:nvPr/>
      </p:nvGrpSpPr>
      <p:grpSpPr>
        <a:xfrm>
          <a:off x="0" y="0"/>
          <a:ext cx="0" cy="0"/>
          <a:chOff x="0" y="0"/>
          <a:chExt cx="0" cy="0"/>
        </a:xfrm>
      </p:grpSpPr>
      <p:sp>
        <p:nvSpPr>
          <p:cNvPr id="90" name="Shape 90"/>
          <p:cNvSpPr txBox="1">
            <a:spLocks noGrp="1"/>
          </p:cNvSpPr>
          <p:nvPr>
            <p:ph type="title"/>
          </p:nvPr>
        </p:nvSpPr>
        <p:spPr>
          <a:xfrm>
            <a:off x="311700" y="1106125"/>
            <a:ext cx="8520600" cy="1963500"/>
          </a:xfrm>
          <a:prstGeom prst="rect">
            <a:avLst/>
          </a:prstGeom>
          <a:noFill/>
          <a:ln>
            <a:noFill/>
          </a:ln>
        </p:spPr>
        <p:txBody>
          <a:bodyPr wrap="square" lIns="91425" tIns="91425" rIns="91425" bIns="91425" anchor="b" anchorCtr="0"/>
          <a:lstStyle>
            <a:lvl1pPr marL="0" marR="0" lvl="0" indent="0" algn="ctr" rtl="0">
              <a:lnSpc>
                <a:spcPct val="100000"/>
              </a:lnSpc>
              <a:spcBef>
                <a:spcPts val="0"/>
              </a:spcBef>
              <a:spcAft>
                <a:spcPts val="0"/>
              </a:spcAft>
              <a:buClr>
                <a:schemeClr val="dk1"/>
              </a:buClr>
              <a:buSzPct val="100000"/>
              <a:buFont typeface="Arial"/>
              <a:buNone/>
              <a:defRPr sz="12000" b="0" i="0" u="none" strike="noStrike" cap="none">
                <a:solidFill>
                  <a:schemeClr val="dk1"/>
                </a:solidFill>
                <a:latin typeface="Arial"/>
                <a:ea typeface="Arial"/>
                <a:cs typeface="Arial"/>
                <a:sym typeface="Arial"/>
              </a:defRPr>
            </a:lvl1pPr>
            <a:lvl2pPr lvl="1" indent="0" algn="ctr">
              <a:spcBef>
                <a:spcPts val="0"/>
              </a:spcBef>
              <a:buClr>
                <a:schemeClr val="dk1"/>
              </a:buClr>
              <a:buSzPct val="100000"/>
              <a:buFont typeface="Arial"/>
              <a:buNone/>
              <a:defRPr sz="12000">
                <a:solidFill>
                  <a:schemeClr val="dk1"/>
                </a:solidFill>
              </a:defRPr>
            </a:lvl2pPr>
            <a:lvl3pPr lvl="2" indent="0" algn="ctr">
              <a:spcBef>
                <a:spcPts val="0"/>
              </a:spcBef>
              <a:buClr>
                <a:schemeClr val="dk1"/>
              </a:buClr>
              <a:buSzPct val="100000"/>
              <a:buFont typeface="Arial"/>
              <a:buNone/>
              <a:defRPr sz="12000">
                <a:solidFill>
                  <a:schemeClr val="dk1"/>
                </a:solidFill>
              </a:defRPr>
            </a:lvl3pPr>
            <a:lvl4pPr lvl="3" indent="0" algn="ctr">
              <a:spcBef>
                <a:spcPts val="0"/>
              </a:spcBef>
              <a:buClr>
                <a:schemeClr val="dk1"/>
              </a:buClr>
              <a:buSzPct val="100000"/>
              <a:buFont typeface="Arial"/>
              <a:buNone/>
              <a:defRPr sz="12000">
                <a:solidFill>
                  <a:schemeClr val="dk1"/>
                </a:solidFill>
              </a:defRPr>
            </a:lvl4pPr>
            <a:lvl5pPr lvl="4" indent="0" algn="ctr">
              <a:spcBef>
                <a:spcPts val="0"/>
              </a:spcBef>
              <a:buClr>
                <a:schemeClr val="dk1"/>
              </a:buClr>
              <a:buSzPct val="100000"/>
              <a:buFont typeface="Arial"/>
              <a:buNone/>
              <a:defRPr sz="12000">
                <a:solidFill>
                  <a:schemeClr val="dk1"/>
                </a:solidFill>
              </a:defRPr>
            </a:lvl5pPr>
            <a:lvl6pPr lvl="5" indent="0" algn="ctr">
              <a:spcBef>
                <a:spcPts val="0"/>
              </a:spcBef>
              <a:buClr>
                <a:schemeClr val="dk1"/>
              </a:buClr>
              <a:buSzPct val="100000"/>
              <a:buFont typeface="Arial"/>
              <a:buNone/>
              <a:defRPr sz="12000">
                <a:solidFill>
                  <a:schemeClr val="dk1"/>
                </a:solidFill>
              </a:defRPr>
            </a:lvl6pPr>
            <a:lvl7pPr lvl="6" indent="0" algn="ctr">
              <a:spcBef>
                <a:spcPts val="0"/>
              </a:spcBef>
              <a:buClr>
                <a:schemeClr val="dk1"/>
              </a:buClr>
              <a:buSzPct val="100000"/>
              <a:buFont typeface="Arial"/>
              <a:buNone/>
              <a:defRPr sz="12000">
                <a:solidFill>
                  <a:schemeClr val="dk1"/>
                </a:solidFill>
              </a:defRPr>
            </a:lvl7pPr>
            <a:lvl8pPr lvl="7" indent="0" algn="ctr">
              <a:spcBef>
                <a:spcPts val="0"/>
              </a:spcBef>
              <a:buClr>
                <a:schemeClr val="dk1"/>
              </a:buClr>
              <a:buSzPct val="100000"/>
              <a:buFont typeface="Arial"/>
              <a:buNone/>
              <a:defRPr sz="12000">
                <a:solidFill>
                  <a:schemeClr val="dk1"/>
                </a:solidFill>
              </a:defRPr>
            </a:lvl8pPr>
            <a:lvl9pPr lvl="8" indent="0" algn="ctr">
              <a:spcBef>
                <a:spcPts val="0"/>
              </a:spcBef>
              <a:buClr>
                <a:schemeClr val="dk1"/>
              </a:buClr>
              <a:buSzPct val="100000"/>
              <a:buFont typeface="Arial"/>
              <a:buNone/>
              <a:defRPr sz="12000">
                <a:solidFill>
                  <a:schemeClr val="dk1"/>
                </a:solidFill>
              </a:defRPr>
            </a:lvl9pPr>
          </a:lstStyle>
          <a:p>
            <a:endParaRPr/>
          </a:p>
        </p:txBody>
      </p:sp>
      <p:sp>
        <p:nvSpPr>
          <p:cNvPr id="91" name="Shape 91"/>
          <p:cNvSpPr txBox="1">
            <a:spLocks noGrp="1"/>
          </p:cNvSpPr>
          <p:nvPr>
            <p:ph type="body" idx="1"/>
          </p:nvPr>
        </p:nvSpPr>
        <p:spPr>
          <a:xfrm>
            <a:off x="311700" y="3152225"/>
            <a:ext cx="8520600" cy="1300800"/>
          </a:xfrm>
          <a:prstGeom prst="rect">
            <a:avLst/>
          </a:prstGeom>
          <a:noFill/>
          <a:ln>
            <a:noFill/>
          </a:ln>
        </p:spPr>
        <p:txBody>
          <a:bodyPr wrap="square" lIns="91425" tIns="91425" rIns="91425" bIns="91425" anchor="t" anchorCtr="0"/>
          <a:lstStyle>
            <a:lvl1pPr marL="0" marR="0" lvl="0" indent="114300" algn="ctr" rtl="0">
              <a:lnSpc>
                <a:spcPct val="115000"/>
              </a:lnSpc>
              <a:spcBef>
                <a:spcPts val="0"/>
              </a:spcBef>
              <a:spcAft>
                <a:spcPts val="1600"/>
              </a:spcAft>
              <a:buClr>
                <a:schemeClr val="dk2"/>
              </a:buClr>
              <a:buSzPct val="100000"/>
              <a:buFont typeface="Arial"/>
              <a:buChar char="●"/>
              <a:defRPr sz="1800" b="0" i="0" u="none" strike="noStrike" cap="none">
                <a:solidFill>
                  <a:schemeClr val="dk2"/>
                </a:solidFill>
                <a:latin typeface="Arial"/>
                <a:ea typeface="Arial"/>
                <a:cs typeface="Arial"/>
                <a:sym typeface="Arial"/>
              </a:defRPr>
            </a:lvl1pPr>
            <a:lvl2pPr marL="0" marR="0" lvl="1"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ctr"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92" name="Shape 92"/>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93"/>
        <p:cNvGrpSpPr/>
        <p:nvPr/>
      </p:nvGrpSpPr>
      <p:grpSpPr>
        <a:xfrm>
          <a:off x="0" y="0"/>
          <a:ext cx="0" cy="0"/>
          <a:chOff x="0" y="0"/>
          <a:chExt cx="0" cy="0"/>
        </a:xfrm>
      </p:grpSpPr>
      <p:sp>
        <p:nvSpPr>
          <p:cNvPr id="94" name="Shape 94"/>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a:solidFill>
                  <a:srgbClr val="000000"/>
                </a:solidFill>
                <a:latin typeface="Arial"/>
                <a:ea typeface="Arial"/>
                <a:cs typeface="Arial"/>
                <a:sym typeface="Arial"/>
              </a:rPr>
              <a:t>‹#›</a:t>
            </a:fld>
            <a:endParaRPr lang="en" sz="1400" b="0" i="0" u="none" strike="noStrike" cap="none">
              <a:solidFill>
                <a:srgbClr val="000000"/>
              </a:solidFill>
              <a:latin typeface="Arial"/>
              <a:ea typeface="Arial"/>
              <a:cs typeface="Arial"/>
              <a:sym typeface="Aria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txBox="1">
            <a:spLocks noGrp="1"/>
          </p:cNvSpPr>
          <p:nvPr>
            <p:ph type="title"/>
          </p:nvPr>
        </p:nvSpPr>
        <p:spPr>
          <a:xfrm>
            <a:off x="311700" y="445025"/>
            <a:ext cx="8520600" cy="572700"/>
          </a:xfrm>
          <a:prstGeom prst="rect">
            <a:avLst/>
          </a:prstGeom>
        </p:spPr>
        <p:txBody>
          <a:bodyPr wrap="square"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8" name="Shape 18"/>
          <p:cNvSpPr txBox="1">
            <a:spLocks noGrp="1"/>
          </p:cNvSpPr>
          <p:nvPr>
            <p:ph type="body" idx="1"/>
          </p:nvPr>
        </p:nvSpPr>
        <p:spPr>
          <a:xfrm>
            <a:off x="311700" y="1152475"/>
            <a:ext cx="8520600" cy="3416400"/>
          </a:xfrm>
          <a:prstGeom prst="rect">
            <a:avLst/>
          </a:prstGeom>
        </p:spPr>
        <p:txBody>
          <a:bodyPr wrap="square"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19" name="Shape 19"/>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0"/>
        <p:cNvGrpSpPr/>
        <p:nvPr/>
      </p:nvGrpSpPr>
      <p:grpSpPr>
        <a:xfrm>
          <a:off x="0" y="0"/>
          <a:ext cx="0" cy="0"/>
          <a:chOff x="0" y="0"/>
          <a:chExt cx="0" cy="0"/>
        </a:xfrm>
      </p:grpSpPr>
      <p:sp>
        <p:nvSpPr>
          <p:cNvPr id="21" name="Shape 21"/>
          <p:cNvSpPr txBox="1">
            <a:spLocks noGrp="1"/>
          </p:cNvSpPr>
          <p:nvPr>
            <p:ph type="title"/>
          </p:nvPr>
        </p:nvSpPr>
        <p:spPr>
          <a:xfrm>
            <a:off x="311700" y="445025"/>
            <a:ext cx="8520600" cy="572700"/>
          </a:xfrm>
          <a:prstGeom prst="rect">
            <a:avLst/>
          </a:prstGeom>
        </p:spPr>
        <p:txBody>
          <a:bodyPr wrap="square"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body" idx="1"/>
          </p:nvPr>
        </p:nvSpPr>
        <p:spPr>
          <a:xfrm>
            <a:off x="311700" y="1152475"/>
            <a:ext cx="3999900" cy="3416400"/>
          </a:xfrm>
          <a:prstGeom prst="rect">
            <a:avLst/>
          </a:prstGeom>
        </p:spPr>
        <p:txBody>
          <a:bodyPr wrap="square"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3" name="Shape 23"/>
          <p:cNvSpPr txBox="1">
            <a:spLocks noGrp="1"/>
          </p:cNvSpPr>
          <p:nvPr>
            <p:ph type="body" idx="2"/>
          </p:nvPr>
        </p:nvSpPr>
        <p:spPr>
          <a:xfrm>
            <a:off x="4832400" y="1152475"/>
            <a:ext cx="3999900" cy="3416400"/>
          </a:xfrm>
          <a:prstGeom prst="rect">
            <a:avLst/>
          </a:prstGeom>
        </p:spPr>
        <p:txBody>
          <a:bodyPr wrap="square" lIns="91425" tIns="91425" rIns="91425" bIns="91425" anchor="t" anchorCtr="0"/>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24" name="Shape 24"/>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25"/>
        <p:cNvGrpSpPr/>
        <p:nvPr/>
      </p:nvGrpSpPr>
      <p:grpSpPr>
        <a:xfrm>
          <a:off x="0" y="0"/>
          <a:ext cx="0" cy="0"/>
          <a:chOff x="0" y="0"/>
          <a:chExt cx="0" cy="0"/>
        </a:xfrm>
      </p:grpSpPr>
      <p:sp>
        <p:nvSpPr>
          <p:cNvPr id="26" name="Shape 26"/>
          <p:cNvSpPr txBox="1">
            <a:spLocks noGrp="1"/>
          </p:cNvSpPr>
          <p:nvPr>
            <p:ph type="title"/>
          </p:nvPr>
        </p:nvSpPr>
        <p:spPr>
          <a:xfrm>
            <a:off x="311700" y="445025"/>
            <a:ext cx="8520600" cy="572700"/>
          </a:xfrm>
          <a:prstGeom prst="rect">
            <a:avLst/>
          </a:prstGeom>
        </p:spPr>
        <p:txBody>
          <a:bodyPr wrap="square"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cSld name="One column text">
    <p:spTree>
      <p:nvGrpSpPr>
        <p:cNvPr id="1" name="Shape 28"/>
        <p:cNvGrpSpPr/>
        <p:nvPr/>
      </p:nvGrpSpPr>
      <p:grpSpPr>
        <a:xfrm>
          <a:off x="0" y="0"/>
          <a:ext cx="0" cy="0"/>
          <a:chOff x="0" y="0"/>
          <a:chExt cx="0" cy="0"/>
        </a:xfrm>
      </p:grpSpPr>
      <p:sp>
        <p:nvSpPr>
          <p:cNvPr id="29" name="Shape 29"/>
          <p:cNvSpPr txBox="1">
            <a:spLocks noGrp="1"/>
          </p:cNvSpPr>
          <p:nvPr>
            <p:ph type="title"/>
          </p:nvPr>
        </p:nvSpPr>
        <p:spPr>
          <a:xfrm>
            <a:off x="311700" y="555600"/>
            <a:ext cx="2808000" cy="755700"/>
          </a:xfrm>
          <a:prstGeom prst="rect">
            <a:avLst/>
          </a:prstGeom>
        </p:spPr>
        <p:txBody>
          <a:bodyPr wrap="square" lIns="91425" tIns="91425" rIns="91425" bIns="91425" anchor="b" anchorCtr="0"/>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a:endParaRPr/>
          </a:p>
        </p:txBody>
      </p:sp>
      <p:sp>
        <p:nvSpPr>
          <p:cNvPr id="30" name="Shape 30"/>
          <p:cNvSpPr txBox="1">
            <a:spLocks noGrp="1"/>
          </p:cNvSpPr>
          <p:nvPr>
            <p:ph type="body" idx="1"/>
          </p:nvPr>
        </p:nvSpPr>
        <p:spPr>
          <a:xfrm>
            <a:off x="311700" y="1389600"/>
            <a:ext cx="2808000" cy="3179400"/>
          </a:xfrm>
          <a:prstGeom prst="rect">
            <a:avLst/>
          </a:prstGeom>
        </p:spPr>
        <p:txBody>
          <a:bodyPr wrap="square" lIns="91425" tIns="91425" rIns="91425" bIns="91425" anchor="t" anchorCtr="0"/>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a:endParaRPr/>
          </a:p>
        </p:txBody>
      </p:sp>
      <p:sp>
        <p:nvSpPr>
          <p:cNvPr id="31" name="Shape 31"/>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cSld name="Main point">
    <p:spTree>
      <p:nvGrpSpPr>
        <p:cNvPr id="1" name="Shape 32"/>
        <p:cNvGrpSpPr/>
        <p:nvPr/>
      </p:nvGrpSpPr>
      <p:grpSpPr>
        <a:xfrm>
          <a:off x="0" y="0"/>
          <a:ext cx="0" cy="0"/>
          <a:chOff x="0" y="0"/>
          <a:chExt cx="0" cy="0"/>
        </a:xfrm>
      </p:grpSpPr>
      <p:sp>
        <p:nvSpPr>
          <p:cNvPr id="33" name="Shape 33"/>
          <p:cNvSpPr txBox="1">
            <a:spLocks noGrp="1"/>
          </p:cNvSpPr>
          <p:nvPr>
            <p:ph type="title"/>
          </p:nvPr>
        </p:nvSpPr>
        <p:spPr>
          <a:xfrm>
            <a:off x="490250" y="450150"/>
            <a:ext cx="6367800" cy="4090800"/>
          </a:xfrm>
          <a:prstGeom prst="rect">
            <a:avLst/>
          </a:prstGeom>
        </p:spPr>
        <p:txBody>
          <a:bodyPr wrap="square" lIns="91425" tIns="91425" rIns="91425" bIns="91425" anchor="ctr" anchorCtr="0"/>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a:endParaRPr/>
          </a:p>
        </p:txBody>
      </p:sp>
      <p:sp>
        <p:nvSpPr>
          <p:cNvPr id="34" name="Shape 34"/>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cSld name="Section title and description">
    <p:spTree>
      <p:nvGrpSpPr>
        <p:cNvPr id="1" name="Shape 35"/>
        <p:cNvGrpSpPr/>
        <p:nvPr/>
      </p:nvGrpSpPr>
      <p:grpSpPr>
        <a:xfrm>
          <a:off x="0" y="0"/>
          <a:ext cx="0" cy="0"/>
          <a:chOff x="0" y="0"/>
          <a:chExt cx="0" cy="0"/>
        </a:xfrm>
      </p:grpSpPr>
      <p:sp>
        <p:nvSpPr>
          <p:cNvPr id="36" name="Shape 36"/>
          <p:cNvSpPr/>
          <p:nvPr/>
        </p:nvSpPr>
        <p:spPr>
          <a:xfrm>
            <a:off x="4572000" y="-125"/>
            <a:ext cx="4572000" cy="5143500"/>
          </a:xfrm>
          <a:prstGeom prst="rect">
            <a:avLst/>
          </a:prstGeom>
          <a:solidFill>
            <a:schemeClr val="lt2"/>
          </a:solidFill>
          <a:ln>
            <a:noFill/>
          </a:ln>
        </p:spPr>
        <p:txBody>
          <a:bodyPr wrap="square" lIns="91425" tIns="91425" rIns="91425" bIns="91425" anchor="ctr" anchorCtr="0">
            <a:noAutofit/>
          </a:bodyPr>
          <a:lstStyle/>
          <a:p>
            <a:pPr lvl="0">
              <a:spcBef>
                <a:spcPts val="0"/>
              </a:spcBef>
              <a:buNone/>
            </a:pPr>
            <a:endParaRPr/>
          </a:p>
        </p:txBody>
      </p:sp>
      <p:sp>
        <p:nvSpPr>
          <p:cNvPr id="37" name="Shape 37"/>
          <p:cNvSpPr txBox="1">
            <a:spLocks noGrp="1"/>
          </p:cNvSpPr>
          <p:nvPr>
            <p:ph type="title"/>
          </p:nvPr>
        </p:nvSpPr>
        <p:spPr>
          <a:xfrm>
            <a:off x="265500" y="1233175"/>
            <a:ext cx="4045200" cy="1482300"/>
          </a:xfrm>
          <a:prstGeom prst="rect">
            <a:avLst/>
          </a:prstGeom>
        </p:spPr>
        <p:txBody>
          <a:bodyPr wrap="square" lIns="91425" tIns="91425" rIns="91425" bIns="91425" anchor="b" anchorCtr="0"/>
          <a:lstStyle>
            <a:lvl1pPr lvl="0" algn="ctr">
              <a:spcBef>
                <a:spcPts val="0"/>
              </a:spcBef>
              <a:buSzPct val="100000"/>
              <a:defRPr sz="4200"/>
            </a:lvl1pPr>
            <a:lvl2pPr lvl="1" algn="ctr">
              <a:spcBef>
                <a:spcPts val="0"/>
              </a:spcBef>
              <a:buSzPct val="100000"/>
              <a:defRPr sz="4200"/>
            </a:lvl2pPr>
            <a:lvl3pPr lvl="2" algn="ctr">
              <a:spcBef>
                <a:spcPts val="0"/>
              </a:spcBef>
              <a:buSzPct val="100000"/>
              <a:defRPr sz="4200"/>
            </a:lvl3pPr>
            <a:lvl4pPr lvl="3" algn="ctr">
              <a:spcBef>
                <a:spcPts val="0"/>
              </a:spcBef>
              <a:buSzPct val="100000"/>
              <a:defRPr sz="4200"/>
            </a:lvl4pPr>
            <a:lvl5pPr lvl="4" algn="ctr">
              <a:spcBef>
                <a:spcPts val="0"/>
              </a:spcBef>
              <a:buSzPct val="100000"/>
              <a:defRPr sz="4200"/>
            </a:lvl5pPr>
            <a:lvl6pPr lvl="5" algn="ctr">
              <a:spcBef>
                <a:spcPts val="0"/>
              </a:spcBef>
              <a:buSzPct val="100000"/>
              <a:defRPr sz="4200"/>
            </a:lvl6pPr>
            <a:lvl7pPr lvl="6" algn="ctr">
              <a:spcBef>
                <a:spcPts val="0"/>
              </a:spcBef>
              <a:buSzPct val="100000"/>
              <a:defRPr sz="4200"/>
            </a:lvl7pPr>
            <a:lvl8pPr lvl="7" algn="ctr">
              <a:spcBef>
                <a:spcPts val="0"/>
              </a:spcBef>
              <a:buSzPct val="100000"/>
              <a:defRPr sz="4200"/>
            </a:lvl8pPr>
            <a:lvl9pPr lvl="8" algn="ctr">
              <a:spcBef>
                <a:spcPts val="0"/>
              </a:spcBef>
              <a:buSzPct val="100000"/>
              <a:defRPr sz="4200"/>
            </a:lvl9pPr>
          </a:lstStyle>
          <a:p>
            <a:endParaRPr/>
          </a:p>
        </p:txBody>
      </p:sp>
      <p:sp>
        <p:nvSpPr>
          <p:cNvPr id="38" name="Shape 38"/>
          <p:cNvSpPr txBox="1">
            <a:spLocks noGrp="1"/>
          </p:cNvSpPr>
          <p:nvPr>
            <p:ph type="subTitle" idx="1"/>
          </p:nvPr>
        </p:nvSpPr>
        <p:spPr>
          <a:xfrm>
            <a:off x="265500" y="2803075"/>
            <a:ext cx="4045200" cy="1235100"/>
          </a:xfrm>
          <a:prstGeom prst="rect">
            <a:avLst/>
          </a:prstGeom>
        </p:spPr>
        <p:txBody>
          <a:bodyPr wrap="square" lIns="91425" tIns="91425" rIns="91425" bIns="91425" anchor="t" anchorCtr="0"/>
          <a:lstStyle>
            <a:lvl1pPr lvl="0" algn="ctr">
              <a:lnSpc>
                <a:spcPct val="100000"/>
              </a:lnSpc>
              <a:spcBef>
                <a:spcPts val="0"/>
              </a:spcBef>
              <a:spcAft>
                <a:spcPts val="0"/>
              </a:spcAft>
              <a:buSzPct val="100000"/>
              <a:buNone/>
              <a:defRPr sz="2100"/>
            </a:lvl1pPr>
            <a:lvl2pPr lvl="1" algn="ctr">
              <a:lnSpc>
                <a:spcPct val="100000"/>
              </a:lnSpc>
              <a:spcBef>
                <a:spcPts val="0"/>
              </a:spcBef>
              <a:spcAft>
                <a:spcPts val="0"/>
              </a:spcAft>
              <a:buSzPct val="100000"/>
              <a:buNone/>
              <a:defRPr sz="2100"/>
            </a:lvl2pPr>
            <a:lvl3pPr lvl="2" algn="ctr">
              <a:lnSpc>
                <a:spcPct val="100000"/>
              </a:lnSpc>
              <a:spcBef>
                <a:spcPts val="0"/>
              </a:spcBef>
              <a:spcAft>
                <a:spcPts val="0"/>
              </a:spcAft>
              <a:buSzPct val="100000"/>
              <a:buNone/>
              <a:defRPr sz="2100"/>
            </a:lvl3pPr>
            <a:lvl4pPr lvl="3" algn="ctr">
              <a:lnSpc>
                <a:spcPct val="100000"/>
              </a:lnSpc>
              <a:spcBef>
                <a:spcPts val="0"/>
              </a:spcBef>
              <a:spcAft>
                <a:spcPts val="0"/>
              </a:spcAft>
              <a:buSzPct val="100000"/>
              <a:buNone/>
              <a:defRPr sz="2100"/>
            </a:lvl4pPr>
            <a:lvl5pPr lvl="4" algn="ctr">
              <a:lnSpc>
                <a:spcPct val="100000"/>
              </a:lnSpc>
              <a:spcBef>
                <a:spcPts val="0"/>
              </a:spcBef>
              <a:spcAft>
                <a:spcPts val="0"/>
              </a:spcAft>
              <a:buSzPct val="100000"/>
              <a:buNone/>
              <a:defRPr sz="2100"/>
            </a:lvl5pPr>
            <a:lvl6pPr lvl="5" algn="ctr">
              <a:lnSpc>
                <a:spcPct val="100000"/>
              </a:lnSpc>
              <a:spcBef>
                <a:spcPts val="0"/>
              </a:spcBef>
              <a:spcAft>
                <a:spcPts val="0"/>
              </a:spcAft>
              <a:buSzPct val="100000"/>
              <a:buNone/>
              <a:defRPr sz="2100"/>
            </a:lvl6pPr>
            <a:lvl7pPr lvl="6" algn="ctr">
              <a:lnSpc>
                <a:spcPct val="100000"/>
              </a:lnSpc>
              <a:spcBef>
                <a:spcPts val="0"/>
              </a:spcBef>
              <a:spcAft>
                <a:spcPts val="0"/>
              </a:spcAft>
              <a:buSzPct val="100000"/>
              <a:buNone/>
              <a:defRPr sz="2100"/>
            </a:lvl7pPr>
            <a:lvl8pPr lvl="7" algn="ctr">
              <a:lnSpc>
                <a:spcPct val="100000"/>
              </a:lnSpc>
              <a:spcBef>
                <a:spcPts val="0"/>
              </a:spcBef>
              <a:spcAft>
                <a:spcPts val="0"/>
              </a:spcAft>
              <a:buSzPct val="100000"/>
              <a:buNone/>
              <a:defRPr sz="2100"/>
            </a:lvl8pPr>
            <a:lvl9pPr lvl="8" algn="ctr">
              <a:lnSpc>
                <a:spcPct val="100000"/>
              </a:lnSpc>
              <a:spcBef>
                <a:spcPts val="0"/>
              </a:spcBef>
              <a:spcAft>
                <a:spcPts val="0"/>
              </a:spcAft>
              <a:buSzPct val="100000"/>
              <a:buNone/>
              <a:defRPr sz="2100"/>
            </a:lvl9pPr>
          </a:lstStyle>
          <a:p>
            <a:endParaRPr/>
          </a:p>
        </p:txBody>
      </p:sp>
      <p:sp>
        <p:nvSpPr>
          <p:cNvPr id="39" name="Shape 39"/>
          <p:cNvSpPr txBox="1">
            <a:spLocks noGrp="1"/>
          </p:cNvSpPr>
          <p:nvPr>
            <p:ph type="body" idx="2"/>
          </p:nvPr>
        </p:nvSpPr>
        <p:spPr>
          <a:xfrm>
            <a:off x="4939500" y="724075"/>
            <a:ext cx="3837000" cy="3695100"/>
          </a:xfrm>
          <a:prstGeom prst="rect">
            <a:avLst/>
          </a:prstGeom>
        </p:spPr>
        <p:txBody>
          <a:bodyPr wrap="square" lIns="91425" tIns="91425" rIns="91425" bIns="91425" anchor="ctr"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40" name="Shape 40"/>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cSld name="Caption">
    <p:spTree>
      <p:nvGrpSpPr>
        <p:cNvPr id="1" name="Shape 41"/>
        <p:cNvGrpSpPr/>
        <p:nvPr/>
      </p:nvGrpSpPr>
      <p:grpSpPr>
        <a:xfrm>
          <a:off x="0" y="0"/>
          <a:ext cx="0" cy="0"/>
          <a:chOff x="0" y="0"/>
          <a:chExt cx="0" cy="0"/>
        </a:xfrm>
      </p:grpSpPr>
      <p:sp>
        <p:nvSpPr>
          <p:cNvPr id="42" name="Shape 42"/>
          <p:cNvSpPr txBox="1">
            <a:spLocks noGrp="1"/>
          </p:cNvSpPr>
          <p:nvPr>
            <p:ph type="body" idx="1"/>
          </p:nvPr>
        </p:nvSpPr>
        <p:spPr>
          <a:xfrm>
            <a:off x="311700" y="4230575"/>
            <a:ext cx="5998800" cy="605100"/>
          </a:xfrm>
          <a:prstGeom prst="rect">
            <a:avLst/>
          </a:prstGeom>
        </p:spPr>
        <p:txBody>
          <a:bodyPr wrap="square" lIns="91425" tIns="91425" rIns="91425" bIns="91425" anchor="ctr" anchorCtr="0"/>
          <a:lstStyle>
            <a:lvl1pPr lvl="0">
              <a:lnSpc>
                <a:spcPct val="100000"/>
              </a:lnSpc>
              <a:spcBef>
                <a:spcPts val="0"/>
              </a:spcBef>
              <a:spcAft>
                <a:spcPts val="0"/>
              </a:spcAft>
              <a:buNone/>
              <a:defRPr/>
            </a:lvl1pPr>
          </a:lstStyle>
          <a:p>
            <a:endParaRPr/>
          </a:p>
        </p:txBody>
      </p:sp>
      <p:sp>
        <p:nvSpPr>
          <p:cNvPr id="43" name="Shape 43"/>
          <p:cNvSpPr txBox="1">
            <a:spLocks noGrp="1"/>
          </p:cNvSpPr>
          <p:nvPr>
            <p:ph type="sldNum" idx="12"/>
          </p:nvPr>
        </p:nvSpPr>
        <p:spPr>
          <a:xfrm>
            <a:off x="8472458" y="4663217"/>
            <a:ext cx="548700" cy="393600"/>
          </a:xfrm>
          <a:prstGeom prst="rect">
            <a:avLst/>
          </a:prstGeom>
        </p:spPr>
        <p:txBody>
          <a:bodyPr wrap="square"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lvl="0">
              <a:spcBef>
                <a:spcPts val="0"/>
              </a:spcBef>
              <a:buClr>
                <a:schemeClr val="dk1"/>
              </a:buClr>
              <a:buSzPct val="100000"/>
              <a:buNone/>
              <a:defRPr sz="2800">
                <a:solidFill>
                  <a:schemeClr val="dk1"/>
                </a:solidFill>
              </a:defRPr>
            </a:lvl1pPr>
            <a:lvl2pPr lvl="1">
              <a:spcBef>
                <a:spcPts val="0"/>
              </a:spcBef>
              <a:buClr>
                <a:schemeClr val="dk1"/>
              </a:buClr>
              <a:buSzPct val="100000"/>
              <a:buNone/>
              <a:defRPr sz="2800">
                <a:solidFill>
                  <a:schemeClr val="dk1"/>
                </a:solidFill>
              </a:defRPr>
            </a:lvl2pPr>
            <a:lvl3pPr lvl="2">
              <a:spcBef>
                <a:spcPts val="0"/>
              </a:spcBef>
              <a:buClr>
                <a:schemeClr val="dk1"/>
              </a:buClr>
              <a:buSzPct val="100000"/>
              <a:buNone/>
              <a:defRPr sz="2800">
                <a:solidFill>
                  <a:schemeClr val="dk1"/>
                </a:solidFill>
              </a:defRPr>
            </a:lvl3pPr>
            <a:lvl4pPr lvl="3">
              <a:spcBef>
                <a:spcPts val="0"/>
              </a:spcBef>
              <a:buClr>
                <a:schemeClr val="dk1"/>
              </a:buClr>
              <a:buSzPct val="100000"/>
              <a:buNone/>
              <a:defRPr sz="2800">
                <a:solidFill>
                  <a:schemeClr val="dk1"/>
                </a:solidFill>
              </a:defRPr>
            </a:lvl4pPr>
            <a:lvl5pPr lvl="4">
              <a:spcBef>
                <a:spcPts val="0"/>
              </a:spcBef>
              <a:buClr>
                <a:schemeClr val="dk1"/>
              </a:buClr>
              <a:buSzPct val="100000"/>
              <a:buNone/>
              <a:defRPr sz="2800">
                <a:solidFill>
                  <a:schemeClr val="dk1"/>
                </a:solidFill>
              </a:defRPr>
            </a:lvl5pPr>
            <a:lvl6pPr lvl="5">
              <a:spcBef>
                <a:spcPts val="0"/>
              </a:spcBef>
              <a:buClr>
                <a:schemeClr val="dk1"/>
              </a:buClr>
              <a:buSzPct val="100000"/>
              <a:buNone/>
              <a:defRPr sz="2800">
                <a:solidFill>
                  <a:schemeClr val="dk1"/>
                </a:solidFill>
              </a:defRPr>
            </a:lvl6pPr>
            <a:lvl7pPr lvl="6">
              <a:spcBef>
                <a:spcPts val="0"/>
              </a:spcBef>
              <a:buClr>
                <a:schemeClr val="dk1"/>
              </a:buClr>
              <a:buSzPct val="100000"/>
              <a:buNone/>
              <a:defRPr sz="2800">
                <a:solidFill>
                  <a:schemeClr val="dk1"/>
                </a:solidFill>
              </a:defRPr>
            </a:lvl7pPr>
            <a:lvl8pPr lvl="7">
              <a:spcBef>
                <a:spcPts val="0"/>
              </a:spcBef>
              <a:buClr>
                <a:schemeClr val="dk1"/>
              </a:buClr>
              <a:buSzPct val="100000"/>
              <a:buNone/>
              <a:defRPr sz="2800">
                <a:solidFill>
                  <a:schemeClr val="dk1"/>
                </a:solidFill>
              </a:defRPr>
            </a:lvl8pPr>
            <a:lvl9pPr lvl="8">
              <a:spcBef>
                <a:spcPts val="0"/>
              </a:spcBef>
              <a:buClr>
                <a:schemeClr val="dk1"/>
              </a:buClr>
              <a:buSzPct val="100000"/>
              <a:buNone/>
              <a:defRPr sz="2800">
                <a:solidFill>
                  <a:schemeClr val="dk1"/>
                </a:solidFill>
              </a:defRPr>
            </a:lvl9pPr>
          </a:lstStyle>
          <a:p>
            <a:endParaRPr/>
          </a:p>
        </p:txBody>
      </p:sp>
      <p:sp>
        <p:nvSpPr>
          <p:cNvPr id="7" name="Shape 7"/>
          <p:cNvSpPr txBox="1">
            <a:spLocks noGrp="1"/>
          </p:cNvSpPr>
          <p:nvPr>
            <p:ph type="body" idx="1"/>
          </p:nvPr>
        </p:nvSpPr>
        <p:spPr>
          <a:xfrm>
            <a:off x="311700" y="1152475"/>
            <a:ext cx="8520600" cy="3416400"/>
          </a:xfrm>
          <a:prstGeom prst="rect">
            <a:avLst/>
          </a:prstGeom>
          <a:noFill/>
          <a:ln>
            <a:noFill/>
          </a:ln>
        </p:spPr>
        <p:txBody>
          <a:bodyPr wrap="square" lIns="91425" tIns="91425" rIns="91425" bIns="91425" anchor="t" anchorCtr="0"/>
          <a:lstStyle>
            <a:lvl1pPr lvl="0">
              <a:lnSpc>
                <a:spcPct val="115000"/>
              </a:lnSpc>
              <a:spcBef>
                <a:spcPts val="0"/>
              </a:spcBef>
              <a:spcAft>
                <a:spcPts val="1600"/>
              </a:spcAft>
              <a:buClr>
                <a:schemeClr val="dk2"/>
              </a:buClr>
              <a:buSzPct val="100000"/>
              <a:buChar char="●"/>
              <a:defRPr sz="1800">
                <a:solidFill>
                  <a:schemeClr val="dk2"/>
                </a:solidFill>
              </a:defRPr>
            </a:lvl1pPr>
            <a:lvl2pPr lvl="1">
              <a:lnSpc>
                <a:spcPct val="115000"/>
              </a:lnSpc>
              <a:spcBef>
                <a:spcPts val="0"/>
              </a:spcBef>
              <a:spcAft>
                <a:spcPts val="1600"/>
              </a:spcAft>
              <a:buClr>
                <a:schemeClr val="dk2"/>
              </a:buClr>
              <a:buChar char="○"/>
              <a:defRPr>
                <a:solidFill>
                  <a:schemeClr val="dk2"/>
                </a:solidFill>
              </a:defRPr>
            </a:lvl2pPr>
            <a:lvl3pPr lvl="2">
              <a:lnSpc>
                <a:spcPct val="115000"/>
              </a:lnSpc>
              <a:spcBef>
                <a:spcPts val="0"/>
              </a:spcBef>
              <a:spcAft>
                <a:spcPts val="1600"/>
              </a:spcAft>
              <a:buClr>
                <a:schemeClr val="dk2"/>
              </a:buClr>
              <a:buChar char="■"/>
              <a:defRPr>
                <a:solidFill>
                  <a:schemeClr val="dk2"/>
                </a:solidFill>
              </a:defRPr>
            </a:lvl3pPr>
            <a:lvl4pPr lvl="3">
              <a:lnSpc>
                <a:spcPct val="115000"/>
              </a:lnSpc>
              <a:spcBef>
                <a:spcPts val="0"/>
              </a:spcBef>
              <a:spcAft>
                <a:spcPts val="1600"/>
              </a:spcAft>
              <a:buClr>
                <a:schemeClr val="dk2"/>
              </a:buClr>
              <a:buChar char="●"/>
              <a:defRPr>
                <a:solidFill>
                  <a:schemeClr val="dk2"/>
                </a:solidFill>
              </a:defRPr>
            </a:lvl4pPr>
            <a:lvl5pPr lvl="4">
              <a:lnSpc>
                <a:spcPct val="115000"/>
              </a:lnSpc>
              <a:spcBef>
                <a:spcPts val="0"/>
              </a:spcBef>
              <a:spcAft>
                <a:spcPts val="1600"/>
              </a:spcAft>
              <a:buClr>
                <a:schemeClr val="dk2"/>
              </a:buClr>
              <a:buChar char="○"/>
              <a:defRPr>
                <a:solidFill>
                  <a:schemeClr val="dk2"/>
                </a:solidFill>
              </a:defRPr>
            </a:lvl5pPr>
            <a:lvl6pPr lvl="5">
              <a:lnSpc>
                <a:spcPct val="115000"/>
              </a:lnSpc>
              <a:spcBef>
                <a:spcPts val="0"/>
              </a:spcBef>
              <a:spcAft>
                <a:spcPts val="1600"/>
              </a:spcAft>
              <a:buClr>
                <a:schemeClr val="dk2"/>
              </a:buClr>
              <a:buChar char="■"/>
              <a:defRPr>
                <a:solidFill>
                  <a:schemeClr val="dk2"/>
                </a:solidFill>
              </a:defRPr>
            </a:lvl6pPr>
            <a:lvl7pPr lvl="6">
              <a:lnSpc>
                <a:spcPct val="115000"/>
              </a:lnSpc>
              <a:spcBef>
                <a:spcPts val="0"/>
              </a:spcBef>
              <a:spcAft>
                <a:spcPts val="1600"/>
              </a:spcAft>
              <a:buClr>
                <a:schemeClr val="dk2"/>
              </a:buClr>
              <a:buChar char="●"/>
              <a:defRPr>
                <a:solidFill>
                  <a:schemeClr val="dk2"/>
                </a:solidFill>
              </a:defRPr>
            </a:lvl7pPr>
            <a:lvl8pPr lvl="7">
              <a:lnSpc>
                <a:spcPct val="115000"/>
              </a:lnSpc>
              <a:spcBef>
                <a:spcPts val="0"/>
              </a:spcBef>
              <a:spcAft>
                <a:spcPts val="1600"/>
              </a:spcAft>
              <a:buClr>
                <a:schemeClr val="dk2"/>
              </a:buClr>
              <a:buChar char="○"/>
              <a:defRPr>
                <a:solidFill>
                  <a:schemeClr val="dk2"/>
                </a:solidFill>
              </a:defRPr>
            </a:lvl8pPr>
            <a:lvl9pPr lvl="8">
              <a:lnSpc>
                <a:spcPct val="115000"/>
              </a:lnSpc>
              <a:spcBef>
                <a:spcPts val="0"/>
              </a:spcBef>
              <a:spcAft>
                <a:spcPts val="1600"/>
              </a:spcAft>
              <a:buClr>
                <a:schemeClr val="dk2"/>
              </a:buClr>
              <a:buChar char="■"/>
              <a:defRPr>
                <a:solidFill>
                  <a:schemeClr val="dk2"/>
                </a:solidFill>
              </a:defRPr>
            </a:lvl9pPr>
          </a:lstStyle>
          <a:p>
            <a:endParaRPr/>
          </a:p>
        </p:txBody>
      </p:sp>
      <p:sp>
        <p:nvSpPr>
          <p:cNvPr id="8" name="Shape 8"/>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lvl="0" algn="r">
              <a:spcBef>
                <a:spcPts val="0"/>
              </a:spcBef>
              <a:buNone/>
            </a:pPr>
            <a:fld id="{00000000-1234-1234-1234-123412341234}" type="slidenum">
              <a:rPr lang="en" sz="1000">
                <a:solidFill>
                  <a:schemeClr val="dk2"/>
                </a:solidFill>
              </a:rPr>
              <a:t>‹#›</a:t>
            </a:fld>
            <a:endParaRPr lang="en" sz="1000">
              <a:solidFill>
                <a:schemeClr val="dk2"/>
              </a:solidFill>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0"/>
        <p:cNvGrpSpPr/>
        <p:nvPr/>
      </p:nvGrpSpPr>
      <p:grpSpPr>
        <a:xfrm>
          <a:off x="0" y="0"/>
          <a:ext cx="0" cy="0"/>
          <a:chOff x="0" y="0"/>
          <a:chExt cx="0" cy="0"/>
        </a:xfrm>
      </p:grpSpPr>
      <p:sp>
        <p:nvSpPr>
          <p:cNvPr id="51" name="Shape 51"/>
          <p:cNvSpPr txBox="1">
            <a:spLocks noGrp="1"/>
          </p:cNvSpPr>
          <p:nvPr>
            <p:ph type="title"/>
          </p:nvPr>
        </p:nvSpPr>
        <p:spPr>
          <a:xfrm>
            <a:off x="311700" y="445025"/>
            <a:ext cx="8520600" cy="572700"/>
          </a:xfrm>
          <a:prstGeom prst="rect">
            <a:avLst/>
          </a:prstGeom>
          <a:noFill/>
          <a:ln>
            <a:noFill/>
          </a:ln>
        </p:spPr>
        <p:txBody>
          <a:bodyPr wrap="square" lIns="91425" tIns="91425" rIns="91425" bIns="91425" anchor="t" anchorCtr="0"/>
          <a:lstStyle>
            <a:lvl1pPr marL="0" marR="0" lvl="0" indent="0" algn="l" rtl="0">
              <a:lnSpc>
                <a:spcPct val="100000"/>
              </a:lnSpc>
              <a:spcBef>
                <a:spcPts val="0"/>
              </a:spcBef>
              <a:spcAft>
                <a:spcPts val="0"/>
              </a:spcAft>
              <a:buClr>
                <a:schemeClr val="dk1"/>
              </a:buClr>
              <a:buSzPct val="100000"/>
              <a:buFont typeface="Arial"/>
              <a:buNone/>
              <a:defRPr sz="2800" b="0" i="0" u="none" strike="noStrike" cap="none">
                <a:solidFill>
                  <a:schemeClr val="dk1"/>
                </a:solidFill>
                <a:latin typeface="Arial"/>
                <a:ea typeface="Arial"/>
                <a:cs typeface="Arial"/>
                <a:sym typeface="Arial"/>
              </a:defRPr>
            </a:lvl1pPr>
            <a:lvl2pPr lvl="1" indent="0">
              <a:spcBef>
                <a:spcPts val="0"/>
              </a:spcBef>
              <a:buClr>
                <a:schemeClr val="dk1"/>
              </a:buClr>
              <a:buSzPct val="100000"/>
              <a:buFont typeface="Arial"/>
              <a:buNone/>
              <a:defRPr sz="2800">
                <a:solidFill>
                  <a:schemeClr val="dk1"/>
                </a:solidFill>
              </a:defRPr>
            </a:lvl2pPr>
            <a:lvl3pPr lvl="2" indent="0">
              <a:spcBef>
                <a:spcPts val="0"/>
              </a:spcBef>
              <a:buClr>
                <a:schemeClr val="dk1"/>
              </a:buClr>
              <a:buSzPct val="100000"/>
              <a:buFont typeface="Arial"/>
              <a:buNone/>
              <a:defRPr sz="2800">
                <a:solidFill>
                  <a:schemeClr val="dk1"/>
                </a:solidFill>
              </a:defRPr>
            </a:lvl3pPr>
            <a:lvl4pPr lvl="3" indent="0">
              <a:spcBef>
                <a:spcPts val="0"/>
              </a:spcBef>
              <a:buClr>
                <a:schemeClr val="dk1"/>
              </a:buClr>
              <a:buSzPct val="100000"/>
              <a:buFont typeface="Arial"/>
              <a:buNone/>
              <a:defRPr sz="2800">
                <a:solidFill>
                  <a:schemeClr val="dk1"/>
                </a:solidFill>
              </a:defRPr>
            </a:lvl4pPr>
            <a:lvl5pPr lvl="4" indent="0">
              <a:spcBef>
                <a:spcPts val="0"/>
              </a:spcBef>
              <a:buClr>
                <a:schemeClr val="dk1"/>
              </a:buClr>
              <a:buSzPct val="100000"/>
              <a:buFont typeface="Arial"/>
              <a:buNone/>
              <a:defRPr sz="2800">
                <a:solidFill>
                  <a:schemeClr val="dk1"/>
                </a:solidFill>
              </a:defRPr>
            </a:lvl5pPr>
            <a:lvl6pPr lvl="5" indent="0">
              <a:spcBef>
                <a:spcPts val="0"/>
              </a:spcBef>
              <a:buClr>
                <a:schemeClr val="dk1"/>
              </a:buClr>
              <a:buSzPct val="100000"/>
              <a:buFont typeface="Arial"/>
              <a:buNone/>
              <a:defRPr sz="2800">
                <a:solidFill>
                  <a:schemeClr val="dk1"/>
                </a:solidFill>
              </a:defRPr>
            </a:lvl6pPr>
            <a:lvl7pPr lvl="6" indent="0">
              <a:spcBef>
                <a:spcPts val="0"/>
              </a:spcBef>
              <a:buClr>
                <a:schemeClr val="dk1"/>
              </a:buClr>
              <a:buSzPct val="100000"/>
              <a:buFont typeface="Arial"/>
              <a:buNone/>
              <a:defRPr sz="2800">
                <a:solidFill>
                  <a:schemeClr val="dk1"/>
                </a:solidFill>
              </a:defRPr>
            </a:lvl7pPr>
            <a:lvl8pPr lvl="7" indent="0">
              <a:spcBef>
                <a:spcPts val="0"/>
              </a:spcBef>
              <a:buClr>
                <a:schemeClr val="dk1"/>
              </a:buClr>
              <a:buSzPct val="100000"/>
              <a:buFont typeface="Arial"/>
              <a:buNone/>
              <a:defRPr sz="2800">
                <a:solidFill>
                  <a:schemeClr val="dk1"/>
                </a:solidFill>
              </a:defRPr>
            </a:lvl8pPr>
            <a:lvl9pPr lvl="8" indent="0">
              <a:spcBef>
                <a:spcPts val="0"/>
              </a:spcBef>
              <a:buClr>
                <a:schemeClr val="dk1"/>
              </a:buClr>
              <a:buSzPct val="100000"/>
              <a:buFont typeface="Arial"/>
              <a:buNone/>
              <a:defRPr sz="2800">
                <a:solidFill>
                  <a:schemeClr val="dk1"/>
                </a:solidFill>
              </a:defRPr>
            </a:lvl9pPr>
          </a:lstStyle>
          <a:p>
            <a:endParaRPr/>
          </a:p>
        </p:txBody>
      </p:sp>
      <p:sp>
        <p:nvSpPr>
          <p:cNvPr id="52" name="Shape 52"/>
          <p:cNvSpPr txBox="1">
            <a:spLocks noGrp="1"/>
          </p:cNvSpPr>
          <p:nvPr>
            <p:ph type="body" idx="1"/>
          </p:nvPr>
        </p:nvSpPr>
        <p:spPr>
          <a:xfrm>
            <a:off x="311700" y="1152475"/>
            <a:ext cx="8520600" cy="3416400"/>
          </a:xfrm>
          <a:prstGeom prst="rect">
            <a:avLst/>
          </a:prstGeom>
          <a:noFill/>
          <a:ln>
            <a:noFill/>
          </a:ln>
        </p:spPr>
        <p:txBody>
          <a:bodyPr wrap="square" lIns="91425" tIns="91425" rIns="91425" bIns="91425" anchor="t" anchorCtr="0"/>
          <a:lstStyle>
            <a:lvl1pPr marL="0" marR="0" lvl="0" indent="114300" algn="l" rtl="0">
              <a:lnSpc>
                <a:spcPct val="115000"/>
              </a:lnSpc>
              <a:spcBef>
                <a:spcPts val="0"/>
              </a:spcBef>
              <a:spcAft>
                <a:spcPts val="1600"/>
              </a:spcAft>
              <a:buClr>
                <a:schemeClr val="dk2"/>
              </a:buClr>
              <a:buSzPct val="100000"/>
              <a:buFont typeface="Arial"/>
              <a:buChar char="●"/>
              <a:defRPr sz="1800" b="0" i="0" u="none" strike="noStrike" cap="none">
                <a:solidFill>
                  <a:schemeClr val="dk2"/>
                </a:solidFill>
                <a:latin typeface="Arial"/>
                <a:ea typeface="Arial"/>
                <a:cs typeface="Arial"/>
                <a:sym typeface="Arial"/>
              </a:defRPr>
            </a:lvl1pPr>
            <a:lvl2pPr marL="0" marR="0" lvl="1"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2pPr>
            <a:lvl3pPr marL="0" marR="0" lvl="2"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3pPr>
            <a:lvl4pPr marL="0" marR="0" lvl="3"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4pPr>
            <a:lvl5pPr marL="0" marR="0" lvl="4"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5pPr>
            <a:lvl6pPr marL="0" marR="0" lvl="5"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6pPr>
            <a:lvl7pPr marL="0" marR="0" lvl="6"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7pPr>
            <a:lvl8pPr marL="0" marR="0" lvl="7"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8pPr>
            <a:lvl9pPr marL="0" marR="0" lvl="8" indent="88900" algn="l" rtl="0">
              <a:lnSpc>
                <a:spcPct val="115000"/>
              </a:lnSpc>
              <a:spcBef>
                <a:spcPts val="0"/>
              </a:spcBef>
              <a:spcAft>
                <a:spcPts val="1600"/>
              </a:spcAft>
              <a:buClr>
                <a:schemeClr val="dk2"/>
              </a:buClr>
              <a:buSzPct val="100000"/>
              <a:buFont typeface="Arial"/>
              <a:buChar char="■"/>
              <a:defRPr sz="1400" b="0" i="0" u="none" strike="noStrike" cap="none">
                <a:solidFill>
                  <a:schemeClr val="dk2"/>
                </a:solidFill>
                <a:latin typeface="Arial"/>
                <a:ea typeface="Arial"/>
                <a:cs typeface="Arial"/>
                <a:sym typeface="Arial"/>
              </a:defRPr>
            </a:lvl9pPr>
          </a:lstStyle>
          <a:p>
            <a:endParaRPr/>
          </a:p>
        </p:txBody>
      </p:sp>
      <p:sp>
        <p:nvSpPr>
          <p:cNvPr id="53" name="Shape 53"/>
          <p:cNvSpPr txBox="1">
            <a:spLocks noGrp="1"/>
          </p:cNvSpPr>
          <p:nvPr>
            <p:ph type="sldNum" idx="12"/>
          </p:nvPr>
        </p:nvSpPr>
        <p:spPr>
          <a:xfrm>
            <a:off x="8472458" y="4663217"/>
            <a:ext cx="548700" cy="393600"/>
          </a:xfrm>
          <a:prstGeom prst="rect">
            <a:avLst/>
          </a:prstGeom>
          <a:noFill/>
          <a:ln>
            <a:noFill/>
          </a:ln>
        </p:spPr>
        <p:txBody>
          <a:bodyPr wrap="square" lIns="91425" tIns="91425" rIns="91425" bIns="91425" anchor="ctr" anchorCtr="0">
            <a:noAutofit/>
          </a:bodyPr>
          <a:lstStyle/>
          <a:p>
            <a:pPr marL="0" marR="0" lvl="0" indent="-63500" algn="r" rtl="0">
              <a:lnSpc>
                <a:spcPct val="100000"/>
              </a:lnSpc>
              <a:spcBef>
                <a:spcPts val="0"/>
              </a:spcBef>
              <a:spcAft>
                <a:spcPts val="0"/>
              </a:spcAft>
              <a:buClr>
                <a:schemeClr val="dk2"/>
              </a:buClr>
              <a:buSzPct val="100000"/>
              <a:buFont typeface="Arial"/>
              <a:buNone/>
            </a:pPr>
            <a:fld id="{00000000-1234-1234-1234-123412341234}" type="slidenum">
              <a:rPr lang="en" sz="1000" b="0" i="0" u="none" strike="noStrike" cap="none">
                <a:solidFill>
                  <a:schemeClr val="dk2"/>
                </a:solidFill>
                <a:latin typeface="Arial"/>
                <a:ea typeface="Arial"/>
                <a:cs typeface="Arial"/>
                <a:sym typeface="Arial"/>
              </a:rPr>
              <a:t>‹#›</a:t>
            </a:fld>
            <a:endParaRPr lang="en" sz="1000" b="0" i="0" u="none" strike="noStrike" cap="none">
              <a:solidFill>
                <a:schemeClr val="dk2"/>
              </a:solidFill>
              <a:latin typeface="Arial"/>
              <a:ea typeface="Arial"/>
              <a:cs typeface="Arial"/>
              <a:sym typeface="Arial"/>
            </a:endParaRPr>
          </a:p>
        </p:txBody>
      </p:sp>
    </p:spTree>
  </p:cSld>
  <p:clrMap bg1="lt1" tx1="dk1" bg2="dk2" tx2="lt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hf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3" Type="http://schemas.openxmlformats.org/officeDocument/2006/relationships/hyperlink" Target="https://www.roadtovr.com/oculus-shares-5-key-ingredients-for-presence-in-virtual-reality/,2014" TargetMode="External"/><Relationship Id="rId2" Type="http://schemas.openxmlformats.org/officeDocument/2006/relationships/notesSlide" Target="../notesSlides/notesSlide8.xml"/><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98"/>
        <p:cNvGrpSpPr/>
        <p:nvPr/>
      </p:nvGrpSpPr>
      <p:grpSpPr>
        <a:xfrm>
          <a:off x="0" y="0"/>
          <a:ext cx="0" cy="0"/>
          <a:chOff x="0" y="0"/>
          <a:chExt cx="0" cy="0"/>
        </a:xfrm>
      </p:grpSpPr>
      <p:sp>
        <p:nvSpPr>
          <p:cNvPr id="99" name="Shape 99"/>
          <p:cNvSpPr txBox="1">
            <a:spLocks noGrp="1"/>
          </p:cNvSpPr>
          <p:nvPr>
            <p:ph type="ctrTitle"/>
          </p:nvPr>
        </p:nvSpPr>
        <p:spPr>
          <a:xfrm>
            <a:off x="311708" y="744575"/>
            <a:ext cx="8520600" cy="2052600"/>
          </a:xfrm>
          <a:prstGeom prst="rect">
            <a:avLst/>
          </a:prstGeom>
          <a:noFill/>
          <a:ln>
            <a:noFill/>
          </a:ln>
        </p:spPr>
        <p:txBody>
          <a:bodyPr wrap="square" lIns="91425" tIns="91425" rIns="91425" bIns="91425" anchor="b" anchorCtr="0">
            <a:noAutofit/>
          </a:bodyPr>
          <a:lstStyle/>
          <a:p>
            <a:pPr lvl="0" indent="-165100">
              <a:lnSpc>
                <a:spcPct val="115000"/>
              </a:lnSpc>
            </a:pPr>
            <a:r>
              <a:rPr lang="en-US" sz="2600" dirty="0"/>
              <a:t>Media Operations Use Case for an Augmented Reality Application on Edge Computing Infrastructure</a:t>
            </a:r>
            <a:endParaRPr lang="en" sz="2600" b="0" i="0" u="none" strike="noStrike" cap="none" dirty="0">
              <a:solidFill>
                <a:schemeClr val="dk1"/>
              </a:solidFill>
              <a:latin typeface="Arial"/>
              <a:ea typeface="Arial"/>
              <a:cs typeface="Arial"/>
              <a:sym typeface="Arial"/>
            </a:endParaRPr>
          </a:p>
        </p:txBody>
      </p:sp>
      <p:sp>
        <p:nvSpPr>
          <p:cNvPr id="100" name="Shape 100"/>
          <p:cNvSpPr txBox="1">
            <a:spLocks noGrp="1"/>
          </p:cNvSpPr>
          <p:nvPr>
            <p:ph type="subTitle" idx="1"/>
          </p:nvPr>
        </p:nvSpPr>
        <p:spPr>
          <a:xfrm>
            <a:off x="311700" y="2834125"/>
            <a:ext cx="8520600" cy="792600"/>
          </a:xfrm>
          <a:prstGeom prst="rect">
            <a:avLst/>
          </a:prstGeom>
          <a:noFill/>
          <a:ln>
            <a:noFill/>
          </a:ln>
        </p:spPr>
        <p:txBody>
          <a:bodyPr wrap="square" lIns="91425" tIns="91425" rIns="91425" bIns="91425" anchor="t" anchorCtr="0">
            <a:noAutofit/>
          </a:bodyPr>
          <a:lstStyle/>
          <a:p>
            <a:pPr lvl="0">
              <a:lnSpc>
                <a:spcPct val="115000"/>
              </a:lnSpc>
              <a:spcAft>
                <a:spcPts val="300"/>
              </a:spcAft>
              <a:buClr>
                <a:schemeClr val="dk1"/>
              </a:buClr>
            </a:pPr>
            <a:r>
              <a:rPr lang="en-US" sz="1100" b="1" dirty="0"/>
              <a:t>draft-ietf-mops-ar-use-case-01</a:t>
            </a:r>
          </a:p>
          <a:p>
            <a:pPr lvl="0">
              <a:lnSpc>
                <a:spcPct val="115000"/>
              </a:lnSpc>
              <a:spcAft>
                <a:spcPts val="300"/>
              </a:spcAft>
              <a:buClr>
                <a:schemeClr val="dk1"/>
              </a:buClr>
            </a:pPr>
            <a:r>
              <a:rPr lang="en-US" sz="1100" u="sng" dirty="0"/>
              <a:t>Renan Krishna</a:t>
            </a:r>
            <a:r>
              <a:rPr lang="en-US" sz="1100" dirty="0"/>
              <a:t>, Akbar Rahman </a:t>
            </a:r>
          </a:p>
          <a:p>
            <a:pPr lvl="0" rtl="0">
              <a:lnSpc>
                <a:spcPct val="115000"/>
              </a:lnSpc>
              <a:spcBef>
                <a:spcPts val="0"/>
              </a:spcBef>
              <a:spcAft>
                <a:spcPts val="300"/>
              </a:spcAft>
              <a:buClr>
                <a:schemeClr val="dk1"/>
              </a:buClr>
              <a:buSzPct val="68750"/>
              <a:buFont typeface="Arial"/>
              <a:buNone/>
            </a:pPr>
            <a:r>
              <a:rPr lang="en-US" sz="1600" dirty="0"/>
              <a:t>Virtual MOPS WG IETF-111 Meeting, July 2021</a:t>
            </a:r>
            <a:endParaRPr lang="en" sz="1600" dirty="0"/>
          </a:p>
          <a:p>
            <a:pPr marL="0" marR="0" lvl="0" indent="-69849" algn="l" rtl="0">
              <a:lnSpc>
                <a:spcPct val="115000"/>
              </a:lnSpc>
              <a:spcBef>
                <a:spcPts val="300"/>
              </a:spcBef>
              <a:spcAft>
                <a:spcPts val="0"/>
              </a:spcAft>
              <a:buClr>
                <a:schemeClr val="dk1"/>
              </a:buClr>
              <a:buSzPct val="99999"/>
              <a:buFont typeface="Arial"/>
              <a:buNone/>
            </a:pPr>
            <a:endParaRPr sz="1100" dirty="0"/>
          </a:p>
        </p:txBody>
      </p:sp>
      <p:pic>
        <p:nvPicPr>
          <p:cNvPr id="5" name="Picture 4"/>
          <p:cNvPicPr>
            <a:picLocks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689350" y="166725"/>
            <a:ext cx="1765300" cy="1155700"/>
          </a:xfrm>
          <a:prstGeom prst="rect">
            <a:avLst/>
          </a:prstGeom>
          <a:noFill/>
          <a:ln>
            <a:noFill/>
          </a:ln>
          <a:extLst>
            <a:ext uri="{909E8E84-426E-40dd-AFC4-6F175D3DCCD1}">
              <a14:hiddenFill xmlns:lc="http://schemas.openxmlformats.org/drawingml/2006/lockedCanvas" xmlns:a14="http://schemas.microsoft.com/office/drawing/2010/main" xmlns="">
                <a:solidFill>
                  <a:srgbClr val="FFFFFF"/>
                </a:solidFill>
              </a14:hiddenFill>
            </a:ext>
            <a:ext uri="{91240B29-F687-4f45-9708-019B960494DF}">
              <a14:hiddenLine xmlns:lc="http://schemas.openxmlformats.org/drawingml/2006/lockedCanvas" xmlns:a14="http://schemas.microsoft.com/office/drawing/2010/main" xmlns="" w="12700">
                <a:solidFill>
                  <a:schemeClr val="tx1"/>
                </a:solidFill>
                <a:miter lim="800000"/>
                <a:headEnd/>
                <a:tailEnd/>
              </a14:hiddenLine>
            </a:ext>
          </a:extLst>
        </p:spPr>
      </p:pic>
      <p:sp>
        <p:nvSpPr>
          <p:cNvPr id="2" name="Slide Number Placeholder 1">
            <a:extLst>
              <a:ext uri="{FF2B5EF4-FFF2-40B4-BE49-F238E27FC236}">
                <a16:creationId xmlns:a16="http://schemas.microsoft.com/office/drawing/2014/main" id="{EF3C8FC0-580C-47D8-8B0A-604848EDC6BA}"/>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1</a:t>
            </a:fld>
            <a:endParaRPr lang="en" sz="1400" b="0" i="0" u="none" strike="noStrike" cap="none">
              <a:solidFill>
                <a:srgbClr val="000000"/>
              </a:solidFill>
              <a:latin typeface="Arial"/>
              <a:ea typeface="Arial"/>
              <a:cs typeface="Arial"/>
              <a:sym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95885"/>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Draft’s Table of Contents</a:t>
            </a:r>
            <a:endParaRPr lang="en" sz="2600" b="1" dirty="0"/>
          </a:p>
        </p:txBody>
      </p:sp>
      <p:sp>
        <p:nvSpPr>
          <p:cNvPr id="2" name="Slide Number Placeholder 1">
            <a:extLst>
              <a:ext uri="{FF2B5EF4-FFF2-40B4-BE49-F238E27FC236}">
                <a16:creationId xmlns:a16="http://schemas.microsoft.com/office/drawing/2014/main" id="{C9D61ED5-E0A2-4075-8B74-F5F72C233665}"/>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2</a:t>
            </a:fld>
            <a:endParaRPr lang="en" sz="1400" b="0" i="0" u="none" strike="noStrike" cap="none">
              <a:solidFill>
                <a:srgbClr val="000000"/>
              </a:solidFill>
              <a:latin typeface="Arial"/>
              <a:ea typeface="Arial"/>
              <a:cs typeface="Arial"/>
              <a:sym typeface="Arial"/>
            </a:endParaRPr>
          </a:p>
        </p:txBody>
      </p:sp>
      <p:pic>
        <p:nvPicPr>
          <p:cNvPr id="4" name="Picture 3">
            <a:extLst>
              <a:ext uri="{FF2B5EF4-FFF2-40B4-BE49-F238E27FC236}">
                <a16:creationId xmlns:a16="http://schemas.microsoft.com/office/drawing/2014/main" id="{ABE434AC-F828-42BD-87FE-91A296013F70}"/>
              </a:ext>
            </a:extLst>
          </p:cNvPr>
          <p:cNvPicPr>
            <a:picLocks noChangeAspect="1"/>
          </p:cNvPicPr>
          <p:nvPr/>
        </p:nvPicPr>
        <p:blipFill>
          <a:blip r:embed="rId3"/>
          <a:stretch>
            <a:fillRect/>
          </a:stretch>
        </p:blipFill>
        <p:spPr>
          <a:xfrm>
            <a:off x="1526375" y="1572488"/>
            <a:ext cx="7113771" cy="2186826"/>
          </a:xfrm>
          <a:prstGeom prst="rect">
            <a:avLst/>
          </a:prstGeom>
        </p:spPr>
      </p:pic>
      <p:sp>
        <p:nvSpPr>
          <p:cNvPr id="8" name="Right Brace 7">
            <a:extLst>
              <a:ext uri="{FF2B5EF4-FFF2-40B4-BE49-F238E27FC236}">
                <a16:creationId xmlns:a16="http://schemas.microsoft.com/office/drawing/2014/main" id="{1A2DB516-4107-45F5-A75A-3F64F2563A5F}"/>
              </a:ext>
            </a:extLst>
          </p:cNvPr>
          <p:cNvSpPr/>
          <p:nvPr/>
        </p:nvSpPr>
        <p:spPr>
          <a:xfrm rot="10800000">
            <a:off x="1757887" y="3131352"/>
            <a:ext cx="171684" cy="161900"/>
          </a:xfrm>
          <a:prstGeom prst="rightBrace">
            <a:avLst>
              <a:gd name="adj1" fmla="val 8333"/>
              <a:gd name="adj2" fmla="val 51897"/>
            </a:avLst>
          </a:prstGeom>
          <a:ln w="25400">
            <a:solidFill>
              <a:schemeClr val="tx1"/>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9" name="TextBox 8">
            <a:extLst>
              <a:ext uri="{FF2B5EF4-FFF2-40B4-BE49-F238E27FC236}">
                <a16:creationId xmlns:a16="http://schemas.microsoft.com/office/drawing/2014/main" id="{1BBFC370-8EA1-48E8-A1C2-F5353C1948AF}"/>
              </a:ext>
            </a:extLst>
          </p:cNvPr>
          <p:cNvSpPr txBox="1"/>
          <p:nvPr/>
        </p:nvSpPr>
        <p:spPr>
          <a:xfrm>
            <a:off x="808710" y="2821950"/>
            <a:ext cx="1299895" cy="523220"/>
          </a:xfrm>
          <a:prstGeom prst="rect">
            <a:avLst/>
          </a:prstGeom>
          <a:noFill/>
        </p:spPr>
        <p:txBody>
          <a:bodyPr wrap="square" rtlCol="0">
            <a:spAutoFit/>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400" b="1" i="0" u="none" strike="noStrike" kern="1200" cap="none" spc="0" normalizeH="0" baseline="0" noProof="0" dirty="0">
                <a:ln>
                  <a:noFill/>
                </a:ln>
                <a:solidFill>
                  <a:prstClr val="black"/>
                </a:solidFill>
                <a:effectLst/>
                <a:uLnTx/>
                <a:uFillTx/>
                <a:latin typeface="Calibri" panose="020F0502020204030204"/>
                <a:ea typeface="+mn-ea"/>
                <a:cs typeface="+mn-cs"/>
              </a:rPr>
              <a:t> </a:t>
            </a:r>
            <a:r>
              <a:rPr lang="en-US" b="1" kern="1200" dirty="0">
                <a:solidFill>
                  <a:prstClr val="black"/>
                </a:solidFill>
                <a:latin typeface="Calibri" panose="020F0502020204030204"/>
                <a:ea typeface="+mn-ea"/>
                <a:cs typeface="+mn-cs"/>
              </a:rPr>
              <a:t>New</a:t>
            </a:r>
          </a:p>
          <a:p>
            <a:pPr marL="0" marR="0" lvl="0" indent="0" algn="ctr" defTabSz="914400" rtl="0" eaLnBrk="1" fontAlgn="auto" latinLnBrk="0" hangingPunct="1">
              <a:lnSpc>
                <a:spcPct val="100000"/>
              </a:lnSpc>
              <a:spcBef>
                <a:spcPts val="0"/>
              </a:spcBef>
              <a:spcAft>
                <a:spcPts val="0"/>
              </a:spcAft>
              <a:buClrTx/>
              <a:buSzTx/>
              <a:buFontTx/>
              <a:buNone/>
              <a:tabLst/>
              <a:defRPr/>
            </a:pPr>
            <a:r>
              <a:rPr lang="en-US" b="1" kern="1200" dirty="0">
                <a:solidFill>
                  <a:prstClr val="black"/>
                </a:solidFill>
                <a:latin typeface="Calibri" panose="020F0502020204030204"/>
                <a:ea typeface="+mn-ea"/>
                <a:cs typeface="+mn-cs"/>
              </a:rPr>
              <a:t>Update</a:t>
            </a:r>
            <a:endParaRPr kumimoji="0" lang="en-US" sz="1400" b="1" i="0" u="none" strike="noStrike" kern="1200" cap="none" spc="0" normalizeH="0" baseline="0" noProof="0" dirty="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5777377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95885"/>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Updates</a:t>
            </a:r>
            <a:endParaRPr lang="en" sz="2600" b="1" dirty="0"/>
          </a:p>
        </p:txBody>
      </p:sp>
      <p:sp>
        <p:nvSpPr>
          <p:cNvPr id="2" name="Slide Number Placeholder 1">
            <a:extLst>
              <a:ext uri="{FF2B5EF4-FFF2-40B4-BE49-F238E27FC236}">
                <a16:creationId xmlns:a16="http://schemas.microsoft.com/office/drawing/2014/main" id="{C9D61ED5-E0A2-4075-8B74-F5F72C233665}"/>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3</a:t>
            </a:fld>
            <a:endParaRPr lang="en" sz="1400" b="0" i="0" u="none" strike="noStrike" cap="none">
              <a:solidFill>
                <a:srgbClr val="000000"/>
              </a:solidFill>
              <a:latin typeface="Arial"/>
              <a:ea typeface="Arial"/>
              <a:cs typeface="Arial"/>
              <a:sym typeface="Arial"/>
            </a:endParaRPr>
          </a:p>
        </p:txBody>
      </p:sp>
      <p:sp>
        <p:nvSpPr>
          <p:cNvPr id="7" name="Content Placeholder 2">
            <a:extLst>
              <a:ext uri="{FF2B5EF4-FFF2-40B4-BE49-F238E27FC236}">
                <a16:creationId xmlns:a16="http://schemas.microsoft.com/office/drawing/2014/main" id="{1B221391-75E3-46A5-B333-77526D7619C2}"/>
              </a:ext>
            </a:extLst>
          </p:cNvPr>
          <p:cNvSpPr txBox="1">
            <a:spLocks/>
          </p:cNvSpPr>
          <p:nvPr/>
        </p:nvSpPr>
        <p:spPr>
          <a:xfrm>
            <a:off x="541613" y="1894845"/>
            <a:ext cx="8415103" cy="572700"/>
          </a:xfrm>
          <a:prstGeom prst="rect">
            <a:avLst/>
          </a:prstGeom>
        </p:spPr>
        <p:txBody>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9pPr>
          </a:lstStyle>
          <a:p>
            <a:r>
              <a:rPr lang="en-US" sz="1800" dirty="0">
                <a:solidFill>
                  <a:srgbClr val="000000"/>
                </a:solidFill>
                <a:latin typeface="Calibri" panose="020F0502020204030204"/>
              </a:rPr>
              <a:t>We have added a discussion on the allowable time budget beyond which the problem of motion sickness caused by motion-to-photon delay occurs.</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95885"/>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The Motion Sickness Problem with AR/VR devices</a:t>
            </a:r>
            <a:endParaRPr lang="en" sz="2600" b="1" dirty="0"/>
          </a:p>
        </p:txBody>
      </p:sp>
      <p:sp>
        <p:nvSpPr>
          <p:cNvPr id="2" name="Slide Number Placeholder 1">
            <a:extLst>
              <a:ext uri="{FF2B5EF4-FFF2-40B4-BE49-F238E27FC236}">
                <a16:creationId xmlns:a16="http://schemas.microsoft.com/office/drawing/2014/main" id="{C9D61ED5-E0A2-4075-8B74-F5F72C233665}"/>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4</a:t>
            </a:fld>
            <a:endParaRPr lang="en" sz="1400" b="0" i="0" u="none" strike="noStrike" cap="none">
              <a:solidFill>
                <a:srgbClr val="000000"/>
              </a:solidFill>
              <a:latin typeface="Arial"/>
              <a:ea typeface="Arial"/>
              <a:cs typeface="Arial"/>
              <a:sym typeface="Arial"/>
            </a:endParaRPr>
          </a:p>
        </p:txBody>
      </p:sp>
      <p:sp>
        <p:nvSpPr>
          <p:cNvPr id="5" name="Content Placeholder 2">
            <a:extLst>
              <a:ext uri="{FF2B5EF4-FFF2-40B4-BE49-F238E27FC236}">
                <a16:creationId xmlns:a16="http://schemas.microsoft.com/office/drawing/2014/main" id="{5BA44356-523E-47D1-B9CB-5EC45567F778}"/>
              </a:ext>
            </a:extLst>
          </p:cNvPr>
          <p:cNvSpPr>
            <a:spLocks noGrp="1"/>
          </p:cNvSpPr>
          <p:nvPr/>
        </p:nvSpPr>
        <p:spPr>
          <a:xfrm>
            <a:off x="715409" y="1620027"/>
            <a:ext cx="7713181" cy="1903445"/>
          </a:xfrm>
          <a:prstGeom prst="rect">
            <a:avLst/>
          </a:prstGeom>
        </p:spPr>
        <p:txBody>
          <a:bodyPr vert="horz" lIns="91440" tIns="45720" rIns="91440" bIns="45720" rtlCol="0">
            <a:normAutofit fontScale="85000" lnSpcReduction="20000"/>
          </a:bodyPr>
          <a:lst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pPr>
              <a:lnSpc>
                <a:spcPct val="120000"/>
              </a:lnSpc>
            </a:pPr>
            <a:r>
              <a:rPr lang="en-US" sz="2100" dirty="0">
                <a:solidFill>
                  <a:schemeClr val="tx1">
                    <a:lumMod val="75000"/>
                    <a:lumOff val="25000"/>
                  </a:schemeClr>
                </a:solidFill>
              </a:rPr>
              <a:t>Motion sickness results from a time-lag between when the user moves their head and when the appropriate video scene is rendered.  This time lag is often called "motion-to-photon" delay. </a:t>
            </a:r>
          </a:p>
          <a:p>
            <a:pPr>
              <a:lnSpc>
                <a:spcPct val="120000"/>
              </a:lnSpc>
            </a:pPr>
            <a:r>
              <a:rPr lang="en-US" sz="2100" dirty="0">
                <a:solidFill>
                  <a:schemeClr val="tx1">
                    <a:lumMod val="75000"/>
                    <a:lumOff val="25000"/>
                  </a:schemeClr>
                </a:solidFill>
              </a:rPr>
              <a:t>Studies have shown [PER_SENSE], [XR], [OCCL_3] that this delay can be at most 20ms and preferably between 7-15ms in order to avoid the motion sickness problem.</a:t>
            </a:r>
          </a:p>
          <a:p>
            <a:pPr lvl="1"/>
            <a:endParaRPr lang="en-US" dirty="0">
              <a:solidFill>
                <a:schemeClr val="tx1">
                  <a:lumMod val="75000"/>
                  <a:lumOff val="25000"/>
                </a:schemeClr>
              </a:solidFill>
            </a:endParaRPr>
          </a:p>
          <a:p>
            <a:pPr>
              <a:lnSpc>
                <a:spcPct val="120000"/>
              </a:lnSpc>
            </a:pPr>
            <a:endParaRPr lang="en-US" dirty="0">
              <a:solidFill>
                <a:schemeClr val="tx1">
                  <a:lumMod val="75000"/>
                  <a:lumOff val="25000"/>
                </a:schemeClr>
              </a:solidFill>
            </a:endParaRPr>
          </a:p>
          <a:p>
            <a:pPr marL="0" indent="0">
              <a:spcBef>
                <a:spcPts val="600"/>
              </a:spcBef>
              <a:buNone/>
            </a:pPr>
            <a:endParaRPr lang="en-US" dirty="0"/>
          </a:p>
        </p:txBody>
      </p:sp>
    </p:spTree>
    <p:extLst>
      <p:ext uri="{BB962C8B-B14F-4D97-AF65-F5344CB8AC3E}">
        <p14:creationId xmlns:p14="http://schemas.microsoft.com/office/powerpoint/2010/main" val="55813371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95885"/>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Available time budget</a:t>
            </a:r>
            <a:endParaRPr lang="en" sz="2600" b="1" dirty="0"/>
          </a:p>
        </p:txBody>
      </p:sp>
      <p:sp>
        <p:nvSpPr>
          <p:cNvPr id="2" name="Slide Number Placeholder 1">
            <a:extLst>
              <a:ext uri="{FF2B5EF4-FFF2-40B4-BE49-F238E27FC236}">
                <a16:creationId xmlns:a16="http://schemas.microsoft.com/office/drawing/2014/main" id="{C9D61ED5-E0A2-4075-8B74-F5F72C233665}"/>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5</a:t>
            </a:fld>
            <a:endParaRPr lang="en" sz="1400" b="0" i="0" u="none" strike="noStrike" cap="none">
              <a:solidFill>
                <a:srgbClr val="000000"/>
              </a:solidFill>
              <a:latin typeface="Arial"/>
              <a:ea typeface="Arial"/>
              <a:cs typeface="Arial"/>
              <a:sym typeface="Arial"/>
            </a:endParaRPr>
          </a:p>
        </p:txBody>
      </p:sp>
      <p:sp>
        <p:nvSpPr>
          <p:cNvPr id="5" name="Content Placeholder 2">
            <a:extLst>
              <a:ext uri="{FF2B5EF4-FFF2-40B4-BE49-F238E27FC236}">
                <a16:creationId xmlns:a16="http://schemas.microsoft.com/office/drawing/2014/main" id="{5BA44356-523E-47D1-B9CB-5EC45567F778}"/>
              </a:ext>
            </a:extLst>
          </p:cNvPr>
          <p:cNvSpPr>
            <a:spLocks noGrp="1"/>
          </p:cNvSpPr>
          <p:nvPr/>
        </p:nvSpPr>
        <p:spPr>
          <a:xfrm>
            <a:off x="667223" y="1641527"/>
            <a:ext cx="7887021" cy="1650314"/>
          </a:xfrm>
          <a:prstGeom prst="rect">
            <a:avLst/>
          </a:prstGeom>
        </p:spPr>
        <p:txBody>
          <a:bodyPr vert="horz" lIns="91440" tIns="45720" rIns="91440" bIns="45720" rtlCol="0">
            <a:normAutofit fontScale="62500" lnSpcReduction="20000"/>
          </a:bodyPr>
          <a:lst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pPr>
              <a:lnSpc>
                <a:spcPct val="120000"/>
              </a:lnSpc>
            </a:pPr>
            <a:r>
              <a:rPr lang="en-US" dirty="0">
                <a:solidFill>
                  <a:schemeClr val="tx1">
                    <a:lumMod val="75000"/>
                    <a:lumOff val="25000"/>
                  </a:schemeClr>
                </a:solidFill>
              </a:rPr>
              <a:t>Out of the 20ms, display techniques including the refresh rate of write displays and pixel switching take 12-13ms [OCCL_3], [CLOUD]. </a:t>
            </a:r>
          </a:p>
          <a:p>
            <a:pPr>
              <a:lnSpc>
                <a:spcPct val="120000"/>
              </a:lnSpc>
            </a:pPr>
            <a:r>
              <a:rPr lang="en-US" dirty="0">
                <a:solidFill>
                  <a:schemeClr val="tx1">
                    <a:lumMod val="75000"/>
                    <a:lumOff val="25000"/>
                  </a:schemeClr>
                </a:solidFill>
              </a:rPr>
              <a:t>This leaves 7-8ms for the processing of motion sensor inputs, graphic rendering, and RTT between the AR/VR device and the Edge. </a:t>
            </a:r>
          </a:p>
          <a:p>
            <a:pPr marL="457200" lvl="1" indent="0">
              <a:lnSpc>
                <a:spcPct val="120000"/>
              </a:lnSpc>
              <a:buNone/>
            </a:pPr>
            <a:endParaRPr lang="en-US" sz="2400" dirty="0"/>
          </a:p>
          <a:p>
            <a:pPr marL="457200" lvl="1" indent="0">
              <a:lnSpc>
                <a:spcPct val="120000"/>
              </a:lnSpc>
              <a:buNone/>
            </a:pPr>
            <a:endParaRPr lang="en-US" sz="2400" dirty="0"/>
          </a:p>
          <a:p>
            <a:pPr lvl="1">
              <a:lnSpc>
                <a:spcPct val="120000"/>
              </a:lnSpc>
            </a:pPr>
            <a:endParaRPr lang="en-US" dirty="0">
              <a:solidFill>
                <a:schemeClr val="tx1">
                  <a:lumMod val="75000"/>
                  <a:lumOff val="25000"/>
                </a:schemeClr>
              </a:solidFill>
            </a:endParaRPr>
          </a:p>
          <a:p>
            <a:pPr lvl="1"/>
            <a:endParaRPr lang="en-US" dirty="0">
              <a:solidFill>
                <a:schemeClr val="tx1">
                  <a:lumMod val="75000"/>
                  <a:lumOff val="25000"/>
                </a:schemeClr>
              </a:solidFill>
            </a:endParaRPr>
          </a:p>
          <a:p>
            <a:pPr>
              <a:lnSpc>
                <a:spcPct val="120000"/>
              </a:lnSpc>
            </a:pPr>
            <a:endParaRPr lang="en-US" dirty="0">
              <a:solidFill>
                <a:schemeClr val="tx1">
                  <a:lumMod val="75000"/>
                  <a:lumOff val="25000"/>
                </a:schemeClr>
              </a:solidFill>
            </a:endParaRPr>
          </a:p>
          <a:p>
            <a:pPr marL="0" indent="0">
              <a:spcBef>
                <a:spcPts val="600"/>
              </a:spcBef>
              <a:buNone/>
            </a:pPr>
            <a:endParaRPr lang="en-US" dirty="0"/>
          </a:p>
        </p:txBody>
      </p:sp>
    </p:spTree>
    <p:extLst>
      <p:ext uri="{BB962C8B-B14F-4D97-AF65-F5344CB8AC3E}">
        <p14:creationId xmlns:p14="http://schemas.microsoft.com/office/powerpoint/2010/main" val="140056894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95885"/>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Some Mitigating Strategies </a:t>
            </a:r>
            <a:endParaRPr lang="en" sz="2600" b="1" dirty="0"/>
          </a:p>
        </p:txBody>
      </p:sp>
      <p:sp>
        <p:nvSpPr>
          <p:cNvPr id="2" name="Slide Number Placeholder 1">
            <a:extLst>
              <a:ext uri="{FF2B5EF4-FFF2-40B4-BE49-F238E27FC236}">
                <a16:creationId xmlns:a16="http://schemas.microsoft.com/office/drawing/2014/main" id="{C9D61ED5-E0A2-4075-8B74-F5F72C233665}"/>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6</a:t>
            </a:fld>
            <a:endParaRPr lang="en" sz="1400" b="0" i="0" u="none" strike="noStrike" cap="none">
              <a:solidFill>
                <a:srgbClr val="000000"/>
              </a:solidFill>
              <a:latin typeface="Arial"/>
              <a:ea typeface="Arial"/>
              <a:cs typeface="Arial"/>
              <a:sym typeface="Arial"/>
            </a:endParaRPr>
          </a:p>
        </p:txBody>
      </p:sp>
      <p:sp>
        <p:nvSpPr>
          <p:cNvPr id="5" name="Content Placeholder 2">
            <a:extLst>
              <a:ext uri="{FF2B5EF4-FFF2-40B4-BE49-F238E27FC236}">
                <a16:creationId xmlns:a16="http://schemas.microsoft.com/office/drawing/2014/main" id="{5BA44356-523E-47D1-B9CB-5EC45567F778}"/>
              </a:ext>
            </a:extLst>
          </p:cNvPr>
          <p:cNvSpPr>
            <a:spLocks noGrp="1"/>
          </p:cNvSpPr>
          <p:nvPr/>
        </p:nvSpPr>
        <p:spPr>
          <a:xfrm>
            <a:off x="1215924" y="1350411"/>
            <a:ext cx="7047266" cy="2740129"/>
          </a:xfrm>
          <a:prstGeom prst="rect">
            <a:avLst/>
          </a:prstGeom>
        </p:spPr>
        <p:txBody>
          <a:bodyPr vert="horz" lIns="91440" tIns="45720" rIns="91440" bIns="45720" rtlCol="0">
            <a:normAutofit fontScale="62500" lnSpcReduction="20000"/>
          </a:bodyPr>
          <a:lst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a:lstStyle>
          <a:p>
            <a:pPr>
              <a:lnSpc>
                <a:spcPct val="120000"/>
              </a:lnSpc>
            </a:pPr>
            <a:r>
              <a:rPr lang="en-US" dirty="0">
                <a:solidFill>
                  <a:schemeClr val="tx1">
                    <a:lumMod val="75000"/>
                    <a:lumOff val="25000"/>
                  </a:schemeClr>
                </a:solidFill>
              </a:rPr>
              <a:t>The use of predictive techniques to mask latencies has been considered as a mitigating strategy to reduce motion sickness [PREDICT]</a:t>
            </a:r>
          </a:p>
          <a:p>
            <a:pPr>
              <a:lnSpc>
                <a:spcPct val="120000"/>
              </a:lnSpc>
            </a:pPr>
            <a:r>
              <a:rPr lang="en-US" dirty="0">
                <a:solidFill>
                  <a:schemeClr val="tx1">
                    <a:lumMod val="75000"/>
                    <a:lumOff val="25000"/>
                  </a:schemeClr>
                </a:solidFill>
              </a:rPr>
              <a:t>In addition, Edge Devices that are proximate to the user might be used to offload these computationally intensive tasks. Towards this end, the 3GPP requires and supports an Ultra Reliable Low Latency of 0.1ms to 1ms for communication between an Edge server and User Equipment(UE) [URLLC].</a:t>
            </a:r>
          </a:p>
          <a:p>
            <a:pPr>
              <a:lnSpc>
                <a:spcPct val="120000"/>
              </a:lnSpc>
            </a:pPr>
            <a:endParaRPr lang="en-US" dirty="0">
              <a:solidFill>
                <a:schemeClr val="tx1">
                  <a:lumMod val="75000"/>
                  <a:lumOff val="25000"/>
                </a:schemeClr>
              </a:solidFill>
            </a:endParaRPr>
          </a:p>
          <a:p>
            <a:pPr marL="457200" lvl="1" indent="0">
              <a:lnSpc>
                <a:spcPct val="120000"/>
              </a:lnSpc>
              <a:buNone/>
            </a:pPr>
            <a:endParaRPr lang="en-US" sz="2400" dirty="0"/>
          </a:p>
          <a:p>
            <a:pPr marL="457200" lvl="1" indent="0">
              <a:lnSpc>
                <a:spcPct val="120000"/>
              </a:lnSpc>
              <a:buNone/>
            </a:pPr>
            <a:endParaRPr lang="en-US" sz="2400" dirty="0"/>
          </a:p>
          <a:p>
            <a:pPr lvl="1">
              <a:lnSpc>
                <a:spcPct val="120000"/>
              </a:lnSpc>
            </a:pPr>
            <a:endParaRPr lang="en-US" dirty="0">
              <a:solidFill>
                <a:schemeClr val="tx1">
                  <a:lumMod val="75000"/>
                  <a:lumOff val="25000"/>
                </a:schemeClr>
              </a:solidFill>
            </a:endParaRPr>
          </a:p>
          <a:p>
            <a:pPr lvl="1"/>
            <a:endParaRPr lang="en-US" dirty="0">
              <a:solidFill>
                <a:schemeClr val="tx1">
                  <a:lumMod val="75000"/>
                  <a:lumOff val="25000"/>
                </a:schemeClr>
              </a:solidFill>
            </a:endParaRPr>
          </a:p>
          <a:p>
            <a:pPr>
              <a:lnSpc>
                <a:spcPct val="120000"/>
              </a:lnSpc>
            </a:pPr>
            <a:endParaRPr lang="en-US" dirty="0">
              <a:solidFill>
                <a:schemeClr val="tx1">
                  <a:lumMod val="75000"/>
                  <a:lumOff val="25000"/>
                </a:schemeClr>
              </a:solidFill>
            </a:endParaRPr>
          </a:p>
          <a:p>
            <a:pPr marL="0" indent="0">
              <a:spcBef>
                <a:spcPts val="600"/>
              </a:spcBef>
              <a:buNone/>
            </a:pPr>
            <a:endParaRPr lang="en-US" dirty="0"/>
          </a:p>
        </p:txBody>
      </p:sp>
    </p:spTree>
    <p:extLst>
      <p:ext uri="{BB962C8B-B14F-4D97-AF65-F5344CB8AC3E}">
        <p14:creationId xmlns:p14="http://schemas.microsoft.com/office/powerpoint/2010/main" val="398425647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95885"/>
            <a:ext cx="8520600" cy="572700"/>
          </a:xfrm>
          <a:prstGeom prst="rect">
            <a:avLst/>
          </a:prstGeom>
          <a:noFill/>
          <a:ln>
            <a:noFill/>
          </a:ln>
        </p:spPr>
        <p:txBody>
          <a:bodyPr wrap="square" lIns="91425" tIns="91425" rIns="91425" bIns="91425" anchor="t" anchorCtr="0">
            <a:noAutofit/>
          </a:bodyPr>
          <a:lstStyle/>
          <a:p>
            <a:pPr lvl="0">
              <a:lnSpc>
                <a:spcPct val="115000"/>
              </a:lnSpc>
              <a:buSzPct val="42306"/>
            </a:pPr>
            <a:r>
              <a:rPr lang="en-US" sz="2600" b="1" dirty="0"/>
              <a:t>Next Steps</a:t>
            </a:r>
            <a:endParaRPr lang="en" sz="2600" b="1" dirty="0"/>
          </a:p>
        </p:txBody>
      </p:sp>
      <p:sp>
        <p:nvSpPr>
          <p:cNvPr id="2" name="Slide Number Placeholder 1">
            <a:extLst>
              <a:ext uri="{FF2B5EF4-FFF2-40B4-BE49-F238E27FC236}">
                <a16:creationId xmlns:a16="http://schemas.microsoft.com/office/drawing/2014/main" id="{C9D61ED5-E0A2-4075-8B74-F5F72C233665}"/>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7</a:t>
            </a:fld>
            <a:endParaRPr lang="en" sz="1400" b="0" i="0" u="none" strike="noStrike" cap="none">
              <a:solidFill>
                <a:srgbClr val="000000"/>
              </a:solidFill>
              <a:latin typeface="Arial"/>
              <a:ea typeface="Arial"/>
              <a:cs typeface="Arial"/>
              <a:sym typeface="Arial"/>
            </a:endParaRPr>
          </a:p>
        </p:txBody>
      </p:sp>
      <p:sp>
        <p:nvSpPr>
          <p:cNvPr id="7" name="Content Placeholder 2">
            <a:extLst>
              <a:ext uri="{FF2B5EF4-FFF2-40B4-BE49-F238E27FC236}">
                <a16:creationId xmlns:a16="http://schemas.microsoft.com/office/drawing/2014/main" id="{1B221391-75E3-46A5-B333-77526D7619C2}"/>
              </a:ext>
            </a:extLst>
          </p:cNvPr>
          <p:cNvSpPr txBox="1">
            <a:spLocks/>
          </p:cNvSpPr>
          <p:nvPr/>
        </p:nvSpPr>
        <p:spPr>
          <a:xfrm>
            <a:off x="459272" y="1025231"/>
            <a:ext cx="8415103" cy="3720601"/>
          </a:xfrm>
          <a:prstGeom prst="rect">
            <a:avLst/>
          </a:prstGeom>
        </p:spPr>
        <p:txBody>
          <a:bodyPr/>
          <a:lst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400" kern="1200">
                <a:solidFill>
                  <a:schemeClr val="tx1"/>
                </a:solidFill>
                <a:latin typeface="+mn-lt"/>
                <a:ea typeface="+mn-ea"/>
                <a:cs typeface="+mn-cs"/>
              </a:defRPr>
            </a:lvl9pPr>
          </a:lstStyle>
          <a:p>
            <a:r>
              <a:rPr lang="en-US" sz="1800" dirty="0">
                <a:solidFill>
                  <a:srgbClr val="000000"/>
                </a:solidFill>
                <a:latin typeface="Calibri" panose="020F0502020204030204"/>
              </a:rPr>
              <a:t>Reviewers and contributors  are invited to improve the draft.</a:t>
            </a:r>
          </a:p>
          <a:p>
            <a:r>
              <a:rPr lang="en-US" sz="1800" dirty="0">
                <a:solidFill>
                  <a:srgbClr val="000000"/>
                </a:solidFill>
                <a:latin typeface="Calibri" panose="020F0502020204030204"/>
              </a:rPr>
              <a:t>We would like to capture and document the current understanding of operational/deployment requirements for AR/VR applications such as our use case. This goes beyond the current focus of the draft on ABR algorithms. These issues include (but are not limited to):</a:t>
            </a:r>
          </a:p>
          <a:p>
            <a:pPr lvl="1"/>
            <a:r>
              <a:rPr lang="en-US" sz="1500" dirty="0">
                <a:solidFill>
                  <a:srgbClr val="000000"/>
                </a:solidFill>
                <a:latin typeface="Calibri" panose="020F0502020204030204"/>
              </a:rPr>
              <a:t>Design space of </a:t>
            </a:r>
            <a:r>
              <a:rPr lang="en-US" sz="1500" i="1" dirty="0">
                <a:solidFill>
                  <a:srgbClr val="000000"/>
                </a:solidFill>
                <a:latin typeface="Calibri" panose="020F0502020204030204"/>
              </a:rPr>
              <a:t>application mechanisms</a:t>
            </a:r>
            <a:r>
              <a:rPr lang="en-US" sz="1500" dirty="0">
                <a:solidFill>
                  <a:srgbClr val="000000"/>
                </a:solidFill>
                <a:latin typeface="Calibri" panose="020F0502020204030204"/>
              </a:rPr>
              <a:t> in practice for AR/VR applications: e.g. Client Buffering, Adapting media quality and playout, Pre-fetching etc.</a:t>
            </a:r>
          </a:p>
          <a:p>
            <a:pPr lvl="1"/>
            <a:r>
              <a:rPr lang="en-US" sz="1500" dirty="0">
                <a:solidFill>
                  <a:srgbClr val="000000"/>
                </a:solidFill>
                <a:latin typeface="Calibri" panose="020F0502020204030204"/>
              </a:rPr>
              <a:t>Design space of </a:t>
            </a:r>
            <a:r>
              <a:rPr lang="en-US" sz="1500" i="1" dirty="0">
                <a:solidFill>
                  <a:srgbClr val="000000"/>
                </a:solidFill>
                <a:latin typeface="Calibri" panose="020F0502020204030204"/>
              </a:rPr>
              <a:t>system-level </a:t>
            </a:r>
            <a:r>
              <a:rPr lang="en-US" sz="1500" dirty="0">
                <a:solidFill>
                  <a:srgbClr val="000000"/>
                </a:solidFill>
                <a:latin typeface="Calibri" panose="020F0502020204030204"/>
              </a:rPr>
              <a:t>techniques in practice for AR/VR applications such as using Edge Cloud designs like “Central Office Re-architected as a Datacenter(CORD), protocols and architectures suitable for “Contribution” and “Distribution” networks for the acquisition and delivery of AR/VR media, impact on the design of Overlay Networks etc.</a:t>
            </a:r>
          </a:p>
          <a:p>
            <a:pPr lvl="1"/>
            <a:endParaRPr lang="en-US" sz="1500" dirty="0">
              <a:solidFill>
                <a:srgbClr val="000000"/>
              </a:solidFill>
              <a:latin typeface="Calibri" panose="020F0502020204030204"/>
            </a:endParaRPr>
          </a:p>
          <a:p>
            <a:r>
              <a:rPr lang="en-US" sz="1800" dirty="0">
                <a:solidFill>
                  <a:srgbClr val="000000"/>
                </a:solidFill>
                <a:latin typeface="Calibri" panose="020F0502020204030204"/>
              </a:rPr>
              <a:t>We welcome other pertinent issues that the WG would like to include in the draft…</a:t>
            </a:r>
          </a:p>
        </p:txBody>
      </p:sp>
    </p:spTree>
    <p:extLst>
      <p:ext uri="{BB962C8B-B14F-4D97-AF65-F5344CB8AC3E}">
        <p14:creationId xmlns:p14="http://schemas.microsoft.com/office/powerpoint/2010/main" val="173164036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04"/>
        <p:cNvGrpSpPr/>
        <p:nvPr/>
      </p:nvGrpSpPr>
      <p:grpSpPr>
        <a:xfrm>
          <a:off x="0" y="0"/>
          <a:ext cx="0" cy="0"/>
          <a:chOff x="0" y="0"/>
          <a:chExt cx="0" cy="0"/>
        </a:xfrm>
      </p:grpSpPr>
      <p:sp>
        <p:nvSpPr>
          <p:cNvPr id="105" name="Shape 105"/>
          <p:cNvSpPr txBox="1">
            <a:spLocks noGrp="1"/>
          </p:cNvSpPr>
          <p:nvPr>
            <p:ph type="title"/>
          </p:nvPr>
        </p:nvSpPr>
        <p:spPr>
          <a:xfrm>
            <a:off x="353775" y="187325"/>
            <a:ext cx="8520600" cy="572700"/>
          </a:xfrm>
          <a:prstGeom prst="rect">
            <a:avLst/>
          </a:prstGeom>
          <a:noFill/>
          <a:ln>
            <a:noFill/>
          </a:ln>
        </p:spPr>
        <p:txBody>
          <a:bodyPr wrap="square" lIns="91425" tIns="91425" rIns="91425" bIns="91425" anchor="t" anchorCtr="0">
            <a:noAutofit/>
          </a:bodyPr>
          <a:lstStyle/>
          <a:p>
            <a:pPr lvl="0" rtl="0">
              <a:lnSpc>
                <a:spcPct val="115000"/>
              </a:lnSpc>
              <a:spcBef>
                <a:spcPts val="0"/>
              </a:spcBef>
              <a:buClr>
                <a:schemeClr val="dk1"/>
              </a:buClr>
              <a:buSzPct val="42306"/>
              <a:buFont typeface="Arial"/>
              <a:buNone/>
            </a:pPr>
            <a:r>
              <a:rPr lang="en-US" sz="2600" b="1" dirty="0"/>
              <a:t>Informative references</a:t>
            </a:r>
            <a:endParaRPr lang="en" sz="2600" b="1" dirty="0"/>
          </a:p>
        </p:txBody>
      </p:sp>
      <p:sp>
        <p:nvSpPr>
          <p:cNvPr id="2" name="Slide Number Placeholder 1">
            <a:extLst>
              <a:ext uri="{FF2B5EF4-FFF2-40B4-BE49-F238E27FC236}">
                <a16:creationId xmlns:a16="http://schemas.microsoft.com/office/drawing/2014/main" id="{07177EF7-8974-4130-9179-F37D13B5DD16}"/>
              </a:ext>
            </a:extLst>
          </p:cNvPr>
          <p:cNvSpPr>
            <a:spLocks noGrp="1"/>
          </p:cNvSpPr>
          <p:nvPr>
            <p:ph type="sldNum" idx="12"/>
          </p:nvPr>
        </p:nvSpPr>
        <p:spPr/>
        <p:txBody>
          <a:bodyPr/>
          <a:lstStyle/>
          <a:p>
            <a:pPr marL="0" marR="0" lvl="0" indent="-88900" algn="l" rtl="0">
              <a:lnSpc>
                <a:spcPct val="100000"/>
              </a:lnSpc>
              <a:spcBef>
                <a:spcPts val="0"/>
              </a:spcBef>
              <a:spcAft>
                <a:spcPts val="0"/>
              </a:spcAft>
              <a:buClr>
                <a:srgbClr val="000000"/>
              </a:buClr>
              <a:buSzPct val="100000"/>
              <a:buFont typeface="Arial"/>
              <a:buNone/>
            </a:pPr>
            <a:fld id="{00000000-1234-1234-1234-123412341234}" type="slidenum">
              <a:rPr lang="en" sz="1400" b="0" i="0" u="none" strike="noStrike" cap="none" smtClean="0">
                <a:solidFill>
                  <a:srgbClr val="000000"/>
                </a:solidFill>
                <a:latin typeface="Arial"/>
                <a:ea typeface="Arial"/>
                <a:cs typeface="Arial"/>
                <a:sym typeface="Arial"/>
              </a:rPr>
              <a:t>8</a:t>
            </a:fld>
            <a:endParaRPr lang="en" sz="1400" b="0" i="0" u="none" strike="noStrike" cap="none">
              <a:solidFill>
                <a:srgbClr val="000000"/>
              </a:solidFill>
              <a:latin typeface="Arial"/>
              <a:ea typeface="Arial"/>
              <a:cs typeface="Arial"/>
              <a:sym typeface="Arial"/>
            </a:endParaRPr>
          </a:p>
        </p:txBody>
      </p:sp>
      <p:sp>
        <p:nvSpPr>
          <p:cNvPr id="6" name="Rectangle 5">
            <a:extLst>
              <a:ext uri="{FF2B5EF4-FFF2-40B4-BE49-F238E27FC236}">
                <a16:creationId xmlns:a16="http://schemas.microsoft.com/office/drawing/2014/main" id="{256144B4-77B8-4ACC-86F3-C82032E57A78}"/>
              </a:ext>
            </a:extLst>
          </p:cNvPr>
          <p:cNvSpPr/>
          <p:nvPr/>
        </p:nvSpPr>
        <p:spPr>
          <a:xfrm>
            <a:off x="321212" y="874311"/>
            <a:ext cx="8501576" cy="3647152"/>
          </a:xfrm>
          <a:prstGeom prst="rect">
            <a:avLst/>
          </a:prstGeom>
        </p:spPr>
        <p:txBody>
          <a:bodyPr wrap="square">
            <a:spAutoFit/>
          </a:bodyPr>
          <a:lstStyle/>
          <a:p>
            <a:r>
              <a:rPr lang="en-US" sz="1100" dirty="0"/>
              <a:t>[PER_SENSE] Mania, K., Adelstein, B., Ellis, S., and M. Hill, "Perceptual sensitivity to head tracking latency in virtual environments with varying degrees of scene complexity.", In  Proceedings of the 1st Symposium on Applied perception in graphics and visualization pp. 39-47., 2004.</a:t>
            </a:r>
          </a:p>
          <a:p>
            <a:endParaRPr lang="en-US" sz="1100" dirty="0"/>
          </a:p>
          <a:p>
            <a:r>
              <a:rPr lang="en-US" sz="1100" dirty="0"/>
              <a:t>[XR] 3GPP, "3GPP TR 26.928: Extended Reality (XR) in 5G.", https://portal.3gpp.org/desktopmodules/Specifications/SpecificationDetails.aspx?specificationId=3534, 2020.</a:t>
            </a:r>
          </a:p>
          <a:p>
            <a:endParaRPr lang="en-US" sz="1100" dirty="0"/>
          </a:p>
          <a:p>
            <a:r>
              <a:rPr lang="en-US" sz="1100" dirty="0"/>
              <a:t>[OCCL_3] Lang, B., "Oculus Shares 5 Key Ingredients for Presence in Virtual Reality.",  </a:t>
            </a:r>
            <a:r>
              <a:rPr lang="en-US" sz="1100" dirty="0">
                <a:hlinkClick r:id="rId3"/>
              </a:rPr>
              <a:t>https://www.roadtovr.com/oculus-shares-5-key-ingredients-for-presence-in-virtual-reality/,2014</a:t>
            </a:r>
            <a:r>
              <a:rPr lang="en-US" sz="1100" dirty="0"/>
              <a:t>.</a:t>
            </a:r>
          </a:p>
          <a:p>
            <a:endParaRPr lang="en-US" sz="1100" dirty="0"/>
          </a:p>
          <a:p>
            <a:r>
              <a:rPr lang="en-US" sz="1100" dirty="0"/>
              <a:t>[CLOUD] </a:t>
            </a:r>
            <a:r>
              <a:rPr lang="en-US" sz="1100" dirty="0" err="1"/>
              <a:t>Corneo</a:t>
            </a:r>
            <a:r>
              <a:rPr lang="en-US" sz="1100" dirty="0"/>
              <a:t>, L., Eder, M., Mohan, N., </a:t>
            </a:r>
            <a:r>
              <a:rPr lang="en-US" sz="1100" dirty="0" err="1"/>
              <a:t>Zavodovski</a:t>
            </a:r>
            <a:r>
              <a:rPr lang="en-US" sz="1100" dirty="0"/>
              <a:t>, A., </a:t>
            </a:r>
            <a:r>
              <a:rPr lang="en-US" sz="1100" dirty="0" err="1"/>
              <a:t>Bayhan</a:t>
            </a:r>
            <a:r>
              <a:rPr lang="en-US" sz="1100" dirty="0"/>
              <a:t>, S., Wong, W., </a:t>
            </a:r>
            <a:r>
              <a:rPr lang="en-US" sz="1100" dirty="0" err="1"/>
              <a:t>Gunningberg</a:t>
            </a:r>
            <a:r>
              <a:rPr lang="en-US" sz="1100" dirty="0"/>
              <a:t>, P., </a:t>
            </a:r>
            <a:r>
              <a:rPr lang="en-US" sz="1100" dirty="0" err="1"/>
              <a:t>Kangasharju</a:t>
            </a:r>
            <a:r>
              <a:rPr lang="en-US" sz="1100" dirty="0"/>
              <a:t>, J., and J. Ott, "Surrounded by the Clouds: A Comprehensive Cloud Reachability Study.", In Proceedings of the Web Conference 2021, pp. 295-304, 2021.</a:t>
            </a:r>
          </a:p>
          <a:p>
            <a:endParaRPr lang="en-US" sz="1100" dirty="0"/>
          </a:p>
          <a:p>
            <a:r>
              <a:rPr lang="en-US" sz="1100" dirty="0"/>
              <a:t>[PREDICT] </a:t>
            </a:r>
            <a:r>
              <a:rPr lang="en-US" sz="1100" dirty="0" err="1"/>
              <a:t>Buker</a:t>
            </a:r>
            <a:r>
              <a:rPr lang="en-US" sz="1100" dirty="0"/>
              <a:t>, T., </a:t>
            </a:r>
            <a:r>
              <a:rPr lang="en-US" sz="1100" dirty="0" err="1"/>
              <a:t>Vincenzi</a:t>
            </a:r>
            <a:r>
              <a:rPr lang="en-US" sz="1100" dirty="0"/>
              <a:t>, D., and J. Deaton, "The effect of apparent latency on simulator sickness while using a see-through helmet-mounted display: Reducing apparent latency with predictive compensation..", In  Human factors 54.2, pp. 235-249., 2012.</a:t>
            </a:r>
          </a:p>
          <a:p>
            <a:endParaRPr lang="en-US" sz="1100" dirty="0"/>
          </a:p>
          <a:p>
            <a:r>
              <a:rPr lang="en-US" sz="1100" dirty="0"/>
              <a:t> [URLLC] 3GPP, "3GPP TR 23.725: Study on enhancement of Ultra-Reliable Low-Latency Communication (URLLC) support in the 5G Core network (5GC).", https://portal.3gpp.org/desktopmodules/Specifications/SpecificationDetails.aspx?specificationId=3453, 2019.</a:t>
            </a:r>
          </a:p>
          <a:p>
            <a:endParaRPr lang="en-US" sz="1100" dirty="0"/>
          </a:p>
          <a:p>
            <a:endParaRPr lang="en-US" sz="1100" dirty="0"/>
          </a:p>
        </p:txBody>
      </p:sp>
    </p:spTree>
    <p:extLst>
      <p:ext uri="{BB962C8B-B14F-4D97-AF65-F5344CB8AC3E}">
        <p14:creationId xmlns:p14="http://schemas.microsoft.com/office/powerpoint/2010/main" val="2094294895"/>
      </p:ext>
    </p:extLst>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B4547E4D5E120A4482E43E5DAB030B88" ma:contentTypeVersion="0" ma:contentTypeDescription="Create a new document." ma:contentTypeScope="" ma:versionID="1673ca59e24126c52459501c94b2d2b7">
  <xsd:schema xmlns:xsd="http://www.w3.org/2001/XMLSchema" xmlns:xs="http://www.w3.org/2001/XMLSchema" xmlns:p="http://schemas.microsoft.com/office/2006/metadata/properties" targetNamespace="http://schemas.microsoft.com/office/2006/metadata/properties" ma:root="true" ma:fieldsID="1b05d82d297216baf5b26c55225140df">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9DF4212B-C7B0-4F4F-9E2B-63DFB415B5D2}">
  <ds:schemaRefs>
    <ds:schemaRef ds:uri="http://schemas.microsoft.com/sharepoint/v3/contenttype/forms"/>
  </ds:schemaRefs>
</ds:datastoreItem>
</file>

<file path=customXml/itemProps2.xml><?xml version="1.0" encoding="utf-8"?>
<ds:datastoreItem xmlns:ds="http://schemas.openxmlformats.org/officeDocument/2006/customXml" ds:itemID="{C4335D31-0E9C-4FC3-9659-B74511A2EAE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3.xml><?xml version="1.0" encoding="utf-8"?>
<ds:datastoreItem xmlns:ds="http://schemas.openxmlformats.org/officeDocument/2006/customXml" ds:itemID="{AAFC0764-F32E-4E98-BDA5-02D615EF5E79}">
  <ds:schemaRefs>
    <ds:schemaRef ds:uri="http://purl.org/dc/elements/1.1/"/>
    <ds:schemaRef ds:uri="http://schemas.microsoft.com/office/2006/metadata/properties"/>
    <ds:schemaRef ds:uri="http://schemas.microsoft.com/office/2006/documentManagement/types"/>
    <ds:schemaRef ds:uri="http://purl.org/dc/terms/"/>
    <ds:schemaRef ds:uri="http://schemas.openxmlformats.org/package/2006/metadata/core-properties"/>
    <ds:schemaRef ds:uri="http://purl.org/dc/dcmitype/"/>
    <ds:schemaRef ds:uri="http://schemas.microsoft.com/office/infopath/2007/PartnerControls"/>
    <ds:schemaRef ds:uri="http://www.w3.org/XML/1998/namespace"/>
  </ds:schemaRefs>
</ds:datastoreItem>
</file>

<file path=docProps/app.xml><?xml version="1.0" encoding="utf-8"?>
<Properties xmlns="http://schemas.openxmlformats.org/officeDocument/2006/extended-properties" xmlns:vt="http://schemas.openxmlformats.org/officeDocument/2006/docPropsVTypes">
  <TotalTime>22985</TotalTime>
  <Words>749</Words>
  <Application>Microsoft Office PowerPoint</Application>
  <PresentationFormat>On-screen Show (16:9)</PresentationFormat>
  <Paragraphs>55</Paragraphs>
  <Slides>8</Slides>
  <Notes>8</Notes>
  <HiddenSlides>0</HiddenSlides>
  <MMClips>0</MMClips>
  <ScaleCrop>false</ScaleCrop>
  <HeadingPairs>
    <vt:vector size="6" baseType="variant">
      <vt:variant>
        <vt:lpstr>Fonts Used</vt:lpstr>
      </vt:variant>
      <vt:variant>
        <vt:i4>2</vt:i4>
      </vt:variant>
      <vt:variant>
        <vt:lpstr>Theme</vt:lpstr>
      </vt:variant>
      <vt:variant>
        <vt:i4>2</vt:i4>
      </vt:variant>
      <vt:variant>
        <vt:lpstr>Slide Titles</vt:lpstr>
      </vt:variant>
      <vt:variant>
        <vt:i4>8</vt:i4>
      </vt:variant>
    </vt:vector>
  </HeadingPairs>
  <TitlesOfParts>
    <vt:vector size="12" baseType="lpstr">
      <vt:lpstr>Arial</vt:lpstr>
      <vt:lpstr>Calibri</vt:lpstr>
      <vt:lpstr>Simple Light</vt:lpstr>
      <vt:lpstr>Simple Light</vt:lpstr>
      <vt:lpstr>Media Operations Use Case for an Augmented Reality Application on Edge Computing Infrastructure</vt:lpstr>
      <vt:lpstr>Draft’s Table of Contents</vt:lpstr>
      <vt:lpstr>Updates</vt:lpstr>
      <vt:lpstr>The Motion Sickness Problem with AR/VR devices</vt:lpstr>
      <vt:lpstr>Available time budget</vt:lpstr>
      <vt:lpstr>Some Mitigating Strategies </vt:lpstr>
      <vt:lpstr>Next Steps</vt:lpstr>
      <vt:lpstr>Informative 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IoT Edge Computing Challenges and Functions</dc:title>
  <dc:creator>De Foy, Xavier</dc:creator>
  <cp:lastModifiedBy>Renan Krishna</cp:lastModifiedBy>
  <cp:revision>734</cp:revision>
  <cp:lastPrinted>2018-07-09T21:20:07Z</cp:lastPrinted>
  <dcterms:modified xsi:type="dcterms:W3CDTF">2021-07-25T16:28:31Z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0x010100B4547E4D5E120A4482E43E5DAB030B88</vt:lpwstr>
  </property>
</Properties>
</file>