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5" r:id="rId1"/>
  </p:sldMasterIdLst>
  <p:notesMasterIdLst>
    <p:notesMasterId r:id="rId5"/>
  </p:notesMasterIdLst>
  <p:sldIdLst>
    <p:sldId id="1542" r:id="rId2"/>
    <p:sldId id="1544" r:id="rId3"/>
    <p:sldId id="1545" r:id="rId4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9" autoAdjust="0"/>
    <p:restoredTop sz="81130" autoAdjust="0"/>
  </p:normalViewPr>
  <p:slideViewPr>
    <p:cSldViewPr snapToGrid="0" snapToObjects="1">
      <p:cViewPr varScale="1">
        <p:scale>
          <a:sx n="153" d="100"/>
          <a:sy n="153" d="100"/>
        </p:scale>
        <p:origin x="852" y="156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5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E36C0A-294F-44F6-BA19-CED8F50827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6008371-7D4B-4892-9DFA-A2280C1AD39E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draft-ietf-raw-technologies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E1E69F-573B-4378-B794-0D342839FE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RAW - IETF 111 – Virtual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D4BAA50-9E99-44D6-9CF6-9EE7C9EC6685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3382C0-1403-46E4-AE67-1413ED79F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72" y="-895010"/>
            <a:ext cx="13514941" cy="67801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/>
              <a:t>RAW Technologies</a:t>
            </a:r>
            <a:endParaRPr 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191434" y="5208091"/>
            <a:ext cx="5641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Presenter</a:t>
            </a:r>
            <a:r>
              <a:rPr lang="fr-FR" dirty="0"/>
              <a:t>: Pascal Thubert</a:t>
            </a:r>
          </a:p>
          <a:p>
            <a:endParaRPr lang="fr-FR" dirty="0"/>
          </a:p>
          <a:p>
            <a:r>
              <a:rPr lang="fr-FR" dirty="0" err="1"/>
              <a:t>Authors</a:t>
            </a:r>
            <a:r>
              <a:rPr lang="fr-FR" dirty="0"/>
              <a:t>: multiple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Why this draft?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5718" y="1798155"/>
            <a:ext cx="11557377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Illustrate Recent Progress in multiple radios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Parallel evolution towards time/frequency “resource blocks” / “RUs” / Timeslots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Increasing capabilities to schedule (towards determinism)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Better throughput and higher reliability for 1 hop, latency bounds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Technologies elected by RAW to enable WG work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Wi-Fi 6 and beyond (IEEE Std 802.11ax / be)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IEEE Std 802.15.4 TSCH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3GPP 5G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LDACS (Air-to-Ground and Air-to-Air plane communication)</a:t>
            </a:r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96D172-AB73-4637-8B93-45A0821335EB}"/>
              </a:ext>
            </a:extLst>
          </p:cNvPr>
          <p:cNvSpPr/>
          <p:nvPr/>
        </p:nvSpPr>
        <p:spPr>
          <a:xfrm>
            <a:off x="575718" y="1163318"/>
            <a:ext cx="8770413" cy="461665"/>
          </a:xfrm>
          <a:prstGeom prst="rect">
            <a:avLst/>
          </a:prstGeom>
          <a:solidFill>
            <a:schemeClr val="lt1">
              <a:alpha val="69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RAW needs an L3 abstraction for reliable and  available parallel paths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 Document </a:t>
            </a:r>
            <a:r>
              <a:rPr lang="fr-FR" altLang="en-US" sz="4400" dirty="0" err="1"/>
              <a:t>Status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46021" y="1447429"/>
            <a:ext cx="10324801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3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Stable, ready for WGLC</a:t>
            </a:r>
          </a:p>
          <a:p>
            <a:pPr marL="0" indent="0">
              <a:buNone/>
            </a:pPr>
            <a:r>
              <a:rPr lang="en-US" altLang="en-US" sz="3600" dirty="0"/>
              <a:t>- 02 published aligning 802.15.4 TSCH with other techs  </a:t>
            </a:r>
          </a:p>
          <a:p>
            <a:pPr marL="0" indent="0">
              <a:buNone/>
            </a:pPr>
            <a:r>
              <a:rPr lang="en-US" altLang="en-US" sz="3600" dirty="0"/>
              <a:t>on spectrum discussion</a:t>
            </a:r>
          </a:p>
          <a:p>
            <a:pPr marL="0" indent="0">
              <a:buNone/>
            </a:pPr>
            <a:endParaRPr lang="en-US" altLang="en-US" sz="3600" dirty="0"/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14596</TotalTime>
  <Words>132</Words>
  <Application>Microsoft Office PowerPoint</Application>
  <PresentationFormat>Custom</PresentationFormat>
  <Paragraphs>28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RAW Technologies</vt:lpstr>
      <vt:lpstr>Why this draft?</vt:lpstr>
      <vt:lpstr> Document Status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1262</cp:revision>
  <dcterms:created xsi:type="dcterms:W3CDTF">2012-09-20T00:45:54Z</dcterms:created>
  <dcterms:modified xsi:type="dcterms:W3CDTF">2021-07-13T16:24:36Z</dcterms:modified>
</cp:coreProperties>
</file>