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1" r:id="rId2"/>
    <p:sldId id="262" r:id="rId3"/>
    <p:sldId id="263" r:id="rId4"/>
    <p:sldId id="257" r:id="rId5"/>
    <p:sldId id="258" r:id="rId6"/>
    <p:sldId id="259" r:id="rId7"/>
    <p:sldId id="264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70B778-70F6-459F-A0D2-7842D9837A3D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A69CBF8-89F7-4811-81EC-A42E201F2025}">
      <dgm:prSet/>
      <dgm:spPr/>
      <dgm:t>
        <a:bodyPr/>
        <a:lstStyle/>
        <a:p>
          <a:r>
            <a:rPr lang="en-US" dirty="0"/>
            <a:t>Device Suppression in Distribution </a:t>
          </a:r>
        </a:p>
      </dgm:t>
    </dgm:pt>
    <dgm:pt modelId="{869E7739-033B-4668-91BC-F22289B685DA}" type="parTrans" cxnId="{96CF70BC-703F-46A4-BBF5-A1EF243DF83F}">
      <dgm:prSet/>
      <dgm:spPr/>
      <dgm:t>
        <a:bodyPr/>
        <a:lstStyle/>
        <a:p>
          <a:endParaRPr lang="en-US"/>
        </a:p>
      </dgm:t>
    </dgm:pt>
    <dgm:pt modelId="{1518C02F-F918-4B54-9AB6-AFF5B5087B67}" type="sibTrans" cxnId="{96CF70BC-703F-46A4-BBF5-A1EF243DF83F}">
      <dgm:prSet/>
      <dgm:spPr/>
      <dgm:t>
        <a:bodyPr/>
        <a:lstStyle/>
        <a:p>
          <a:endParaRPr lang="en-US"/>
        </a:p>
      </dgm:t>
    </dgm:pt>
    <dgm:pt modelId="{3284A7C3-4C01-498A-AD00-6A5A6B3DD81A}">
      <dgm:prSet/>
      <dgm:spPr/>
      <dgm:t>
        <a:bodyPr/>
        <a:lstStyle/>
        <a:p>
          <a:r>
            <a:rPr lang="en-US" dirty="0"/>
            <a:t>Class: Elevation of Privilege, Repudiation</a:t>
          </a:r>
        </a:p>
      </dgm:t>
    </dgm:pt>
    <dgm:pt modelId="{D6573E98-6AB8-4D0A-9AB2-FCFF331788E7}" type="parTrans" cxnId="{5D92B7B4-B589-4B2F-AFDD-2121ECECC688}">
      <dgm:prSet/>
      <dgm:spPr/>
      <dgm:t>
        <a:bodyPr/>
        <a:lstStyle/>
        <a:p>
          <a:endParaRPr lang="en-US"/>
        </a:p>
      </dgm:t>
    </dgm:pt>
    <dgm:pt modelId="{44AFD2BC-D69A-4AF3-9358-BDB78CD7821A}" type="sibTrans" cxnId="{5D92B7B4-B589-4B2F-AFDD-2121ECECC688}">
      <dgm:prSet/>
      <dgm:spPr/>
      <dgm:t>
        <a:bodyPr/>
        <a:lstStyle/>
        <a:p>
          <a:endParaRPr lang="en-US"/>
        </a:p>
      </dgm:t>
    </dgm:pt>
    <dgm:pt modelId="{A572AC16-BBE9-439D-A66A-5DDA44326C98}">
      <dgm:prSet/>
      <dgm:spPr/>
      <dgm:t>
        <a:bodyPr/>
        <a:lstStyle/>
        <a:p>
          <a:r>
            <a:rPr lang="en-US" dirty="0"/>
            <a:t>Description: Attacker prunes a target device from the recipient list</a:t>
          </a:r>
        </a:p>
      </dgm:t>
    </dgm:pt>
    <dgm:pt modelId="{F4F39BC3-8D10-426A-961F-B72C003879A2}" type="parTrans" cxnId="{9BF61E38-A3B5-4EB0-9137-20AFD18A259A}">
      <dgm:prSet/>
      <dgm:spPr/>
      <dgm:t>
        <a:bodyPr/>
        <a:lstStyle/>
        <a:p>
          <a:endParaRPr lang="en-US"/>
        </a:p>
      </dgm:t>
    </dgm:pt>
    <dgm:pt modelId="{614BCDA5-C92B-46A0-AA58-7F2C14C8CF7B}" type="sibTrans" cxnId="{9BF61E38-A3B5-4EB0-9137-20AFD18A259A}">
      <dgm:prSet/>
      <dgm:spPr/>
      <dgm:t>
        <a:bodyPr/>
        <a:lstStyle/>
        <a:p>
          <a:endParaRPr lang="en-US"/>
        </a:p>
      </dgm:t>
    </dgm:pt>
    <dgm:pt modelId="{65093C9A-8D97-4BC9-AF26-A969962B2692}">
      <dgm:prSet/>
      <dgm:spPr/>
      <dgm:t>
        <a:bodyPr/>
        <a:lstStyle/>
        <a:p>
          <a:r>
            <a:rPr lang="en-US"/>
            <a:t>Attacker capabilities: </a:t>
          </a:r>
        </a:p>
      </dgm:t>
    </dgm:pt>
    <dgm:pt modelId="{2C470683-BCC0-4B23-965B-2F16BE22A6EC}" type="parTrans" cxnId="{3BE87DEB-A5B6-4A23-83D9-FDEE198AAA6A}">
      <dgm:prSet/>
      <dgm:spPr/>
      <dgm:t>
        <a:bodyPr/>
        <a:lstStyle/>
        <a:p>
          <a:endParaRPr lang="en-US"/>
        </a:p>
      </dgm:t>
    </dgm:pt>
    <dgm:pt modelId="{EF417613-C0DC-4368-9363-C26ABCCD001A}" type="sibTrans" cxnId="{3BE87DEB-A5B6-4A23-83D9-FDEE198AAA6A}">
      <dgm:prSet/>
      <dgm:spPr/>
      <dgm:t>
        <a:bodyPr/>
        <a:lstStyle/>
        <a:p>
          <a:endParaRPr lang="en-US"/>
        </a:p>
      </dgm:t>
    </dgm:pt>
    <dgm:pt modelId="{F54543B8-1FEA-4280-9671-8F9428896969}">
      <dgm:prSet/>
      <dgm:spPr/>
      <dgm:t>
        <a:bodyPr/>
        <a:lstStyle/>
        <a:p>
          <a:r>
            <a:rPr lang="en-US" dirty="0"/>
            <a:t>On-Path Attacker modifies recipient list in transit OR </a:t>
          </a:r>
        </a:p>
      </dgm:t>
    </dgm:pt>
    <dgm:pt modelId="{1DFC950E-9A7B-4D28-B1A7-7E7150B660A0}" type="parTrans" cxnId="{F245178D-83D2-456E-9FC3-ADB06E11150F}">
      <dgm:prSet/>
      <dgm:spPr/>
      <dgm:t>
        <a:bodyPr/>
        <a:lstStyle/>
        <a:p>
          <a:endParaRPr lang="en-US"/>
        </a:p>
      </dgm:t>
    </dgm:pt>
    <dgm:pt modelId="{203BEFFB-B5CF-458F-B000-4800C58FD83F}" type="sibTrans" cxnId="{F245178D-83D2-456E-9FC3-ADB06E11150F}">
      <dgm:prSet/>
      <dgm:spPr/>
      <dgm:t>
        <a:bodyPr/>
        <a:lstStyle/>
        <a:p>
          <a:endParaRPr lang="en-US"/>
        </a:p>
      </dgm:t>
    </dgm:pt>
    <dgm:pt modelId="{64C84EB4-8A59-4A98-A806-808B77338287}">
      <dgm:prSet/>
      <dgm:spPr/>
      <dgm:t>
        <a:bodyPr/>
        <a:lstStyle/>
        <a:p>
          <a:r>
            <a:rPr lang="en-US"/>
            <a:t>Attacker compromises CDN that is hosting recipient list</a:t>
          </a:r>
        </a:p>
      </dgm:t>
    </dgm:pt>
    <dgm:pt modelId="{DA9E3286-89C7-4387-B415-5AEF09BB101F}" type="parTrans" cxnId="{930E367C-C836-435F-948F-19D1E222328D}">
      <dgm:prSet/>
      <dgm:spPr/>
      <dgm:t>
        <a:bodyPr/>
        <a:lstStyle/>
        <a:p>
          <a:endParaRPr lang="en-US"/>
        </a:p>
      </dgm:t>
    </dgm:pt>
    <dgm:pt modelId="{5911CBB3-5C60-416B-B90A-9B8D17FD5285}" type="sibTrans" cxnId="{930E367C-C836-435F-948F-19D1E222328D}">
      <dgm:prSet/>
      <dgm:spPr/>
      <dgm:t>
        <a:bodyPr/>
        <a:lstStyle/>
        <a:p>
          <a:endParaRPr lang="en-US"/>
        </a:p>
      </dgm:t>
    </dgm:pt>
    <dgm:pt modelId="{DFE8B0D0-D60C-48E9-AE9F-9F5276F2805F}">
      <dgm:prSet/>
      <dgm:spPr/>
      <dgm:t>
        <a:bodyPr/>
        <a:lstStyle/>
        <a:p>
          <a:r>
            <a:rPr lang="en-US"/>
            <a:t>Results: impossible to determine at point of distribution whether device is unauthorized or under attack</a:t>
          </a:r>
        </a:p>
      </dgm:t>
    </dgm:pt>
    <dgm:pt modelId="{DB4620C5-1A00-4FBC-858B-AEC5ABB9DF69}" type="parTrans" cxnId="{1C0CA5F0-22AC-4C68-BF5E-432AAF36C77F}">
      <dgm:prSet/>
      <dgm:spPr/>
      <dgm:t>
        <a:bodyPr/>
        <a:lstStyle/>
        <a:p>
          <a:endParaRPr lang="en-US"/>
        </a:p>
      </dgm:t>
    </dgm:pt>
    <dgm:pt modelId="{C5ADEEA7-0236-495E-810B-F2F924ED6DEA}" type="sibTrans" cxnId="{1C0CA5F0-22AC-4C68-BF5E-432AAF36C77F}">
      <dgm:prSet/>
      <dgm:spPr/>
      <dgm:t>
        <a:bodyPr/>
        <a:lstStyle/>
        <a:p>
          <a:endParaRPr lang="en-US"/>
        </a:p>
      </dgm:t>
    </dgm:pt>
    <dgm:pt modelId="{572FB0B9-D79D-41E9-969C-99BD1E984F08}">
      <dgm:prSet/>
      <dgm:spPr/>
      <dgm:t>
        <a:bodyPr/>
        <a:lstStyle/>
        <a:p>
          <a:r>
            <a:rPr lang="en-US"/>
            <a:t>Device energy/flash exhaustion</a:t>
          </a:r>
        </a:p>
      </dgm:t>
    </dgm:pt>
    <dgm:pt modelId="{FF152278-7E2C-4704-87C0-A2D23ABFEC42}" type="parTrans" cxnId="{3F9ABA5E-B72B-409D-8754-D6E10C80E7EB}">
      <dgm:prSet/>
      <dgm:spPr/>
      <dgm:t>
        <a:bodyPr/>
        <a:lstStyle/>
        <a:p>
          <a:endParaRPr lang="en-US"/>
        </a:p>
      </dgm:t>
    </dgm:pt>
    <dgm:pt modelId="{2BB3DE9D-3D87-42B7-8EA3-A8EDB7E96465}" type="sibTrans" cxnId="{3F9ABA5E-B72B-409D-8754-D6E10C80E7EB}">
      <dgm:prSet/>
      <dgm:spPr/>
      <dgm:t>
        <a:bodyPr/>
        <a:lstStyle/>
        <a:p>
          <a:endParaRPr lang="en-US"/>
        </a:p>
      </dgm:t>
    </dgm:pt>
    <dgm:pt modelId="{1A7A0B6C-C2C0-400B-A189-B84F4A3BFEEF}">
      <dgm:prSet/>
      <dgm:spPr/>
      <dgm:t>
        <a:bodyPr/>
        <a:lstStyle/>
        <a:p>
          <a:r>
            <a:rPr lang="en-US"/>
            <a:t>Class: Denial of Service</a:t>
          </a:r>
        </a:p>
      </dgm:t>
    </dgm:pt>
    <dgm:pt modelId="{5C3210E7-B591-4FBD-9C44-3C8513654E11}" type="parTrans" cxnId="{F811D8FD-C553-4906-9BF2-1BABA4826AE0}">
      <dgm:prSet/>
      <dgm:spPr/>
      <dgm:t>
        <a:bodyPr/>
        <a:lstStyle/>
        <a:p>
          <a:endParaRPr lang="en-US"/>
        </a:p>
      </dgm:t>
    </dgm:pt>
    <dgm:pt modelId="{0111D02C-E35D-4045-A87A-B4F1BB9226FB}" type="sibTrans" cxnId="{F811D8FD-C553-4906-9BF2-1BABA4826AE0}">
      <dgm:prSet/>
      <dgm:spPr/>
      <dgm:t>
        <a:bodyPr/>
        <a:lstStyle/>
        <a:p>
          <a:endParaRPr lang="en-US"/>
        </a:p>
      </dgm:t>
    </dgm:pt>
    <dgm:pt modelId="{FD695AA1-3D35-48BF-963B-3A6E61C98E33}">
      <dgm:prSet/>
      <dgm:spPr/>
      <dgm:t>
        <a:bodyPr/>
        <a:lstStyle/>
        <a:p>
          <a:r>
            <a:rPr lang="en-US" dirty="0"/>
            <a:t>Description: Attacker alters—rather than deleting cryptographic material for a recipient.</a:t>
          </a:r>
        </a:p>
      </dgm:t>
    </dgm:pt>
    <dgm:pt modelId="{C0E9C938-B3EA-4A5A-9A90-417C67CF1E25}" type="parTrans" cxnId="{6F556D06-C5ED-4E26-B1B3-6D8EB1FD14B6}">
      <dgm:prSet/>
      <dgm:spPr/>
      <dgm:t>
        <a:bodyPr/>
        <a:lstStyle/>
        <a:p>
          <a:endParaRPr lang="en-US"/>
        </a:p>
      </dgm:t>
    </dgm:pt>
    <dgm:pt modelId="{FD5F833E-CE27-4D04-89D0-A94F7EDCD3DB}" type="sibTrans" cxnId="{6F556D06-C5ED-4E26-B1B3-6D8EB1FD14B6}">
      <dgm:prSet/>
      <dgm:spPr/>
      <dgm:t>
        <a:bodyPr/>
        <a:lstStyle/>
        <a:p>
          <a:endParaRPr lang="en-US"/>
        </a:p>
      </dgm:t>
    </dgm:pt>
    <dgm:pt modelId="{CDE143F9-F483-48E2-AEBA-87EC74553109}">
      <dgm:prSet/>
      <dgm:spPr/>
      <dgm:t>
        <a:bodyPr/>
        <a:lstStyle/>
        <a:p>
          <a:r>
            <a:rPr lang="en-US" dirty="0"/>
            <a:t>Attacker capabilities:</a:t>
          </a:r>
        </a:p>
      </dgm:t>
    </dgm:pt>
    <dgm:pt modelId="{3E5A72AF-4400-4796-813A-FFC1978260CB}" type="parTrans" cxnId="{1EDF3139-43CA-432A-916C-A1AF3B005DB0}">
      <dgm:prSet/>
      <dgm:spPr/>
      <dgm:t>
        <a:bodyPr/>
        <a:lstStyle/>
        <a:p>
          <a:endParaRPr lang="en-US"/>
        </a:p>
      </dgm:t>
    </dgm:pt>
    <dgm:pt modelId="{2D7E4060-7122-4BE2-B02A-572416BE03CE}" type="sibTrans" cxnId="{1EDF3139-43CA-432A-916C-A1AF3B005DB0}">
      <dgm:prSet/>
      <dgm:spPr/>
      <dgm:t>
        <a:bodyPr/>
        <a:lstStyle/>
        <a:p>
          <a:endParaRPr lang="en-US"/>
        </a:p>
      </dgm:t>
    </dgm:pt>
    <dgm:pt modelId="{46D03D71-5B08-4544-9F34-1651B2AA634F}">
      <dgm:prSet/>
      <dgm:spPr/>
      <dgm:t>
        <a:bodyPr/>
        <a:lstStyle/>
        <a:p>
          <a:r>
            <a:rPr lang="en-US" dirty="0"/>
            <a:t>On-Path Attacker modifies recipient list in transit, OR </a:t>
          </a:r>
        </a:p>
      </dgm:t>
    </dgm:pt>
    <dgm:pt modelId="{7EBE0700-CA91-49B5-8A33-22F47E4BC005}" type="parTrans" cxnId="{BBD224DB-050E-4366-B2A7-DE62E29445D0}">
      <dgm:prSet/>
      <dgm:spPr/>
      <dgm:t>
        <a:bodyPr/>
        <a:lstStyle/>
        <a:p>
          <a:endParaRPr lang="en-US"/>
        </a:p>
      </dgm:t>
    </dgm:pt>
    <dgm:pt modelId="{C4C3CEAE-2B38-41B1-9316-C5039A782CAB}" type="sibTrans" cxnId="{BBD224DB-050E-4366-B2A7-DE62E29445D0}">
      <dgm:prSet/>
      <dgm:spPr/>
      <dgm:t>
        <a:bodyPr/>
        <a:lstStyle/>
        <a:p>
          <a:endParaRPr lang="en-US"/>
        </a:p>
      </dgm:t>
    </dgm:pt>
    <dgm:pt modelId="{006977C9-1F68-49A7-97E8-ABDE6341468C}">
      <dgm:prSet/>
      <dgm:spPr/>
      <dgm:t>
        <a:bodyPr/>
        <a:lstStyle/>
        <a:p>
          <a:r>
            <a:rPr lang="en-US"/>
            <a:t>Attacker compromises CDN that is hosting recipient list</a:t>
          </a:r>
        </a:p>
      </dgm:t>
    </dgm:pt>
    <dgm:pt modelId="{343E146C-A3A6-4EDB-9013-79C779A733B6}" type="parTrans" cxnId="{280275EF-A123-4B55-864F-A92939565BF3}">
      <dgm:prSet/>
      <dgm:spPr/>
      <dgm:t>
        <a:bodyPr/>
        <a:lstStyle/>
        <a:p>
          <a:endParaRPr lang="en-US"/>
        </a:p>
      </dgm:t>
    </dgm:pt>
    <dgm:pt modelId="{638EF8FD-8F7A-48A6-A6A2-DDB3A5C3BD44}" type="sibTrans" cxnId="{280275EF-A123-4B55-864F-A92939565BF3}">
      <dgm:prSet/>
      <dgm:spPr/>
      <dgm:t>
        <a:bodyPr/>
        <a:lstStyle/>
        <a:p>
          <a:endParaRPr lang="en-US"/>
        </a:p>
      </dgm:t>
    </dgm:pt>
    <dgm:pt modelId="{BDC00C2C-3241-4490-8782-9A291FFA32F2}">
      <dgm:prSet/>
      <dgm:spPr/>
      <dgm:t>
        <a:bodyPr/>
        <a:lstStyle/>
        <a:p>
          <a:r>
            <a:rPr lang="en-US" dirty="0"/>
            <a:t>Results: Recipient does not know that the CEK is incorrect, so it decrypts payload with incorrect key, expending energy and flash cycles until full payload is stored, then fails.</a:t>
          </a:r>
        </a:p>
      </dgm:t>
    </dgm:pt>
    <dgm:pt modelId="{9B21E364-0191-48D4-A86D-CE31CDFFAB51}" type="parTrans" cxnId="{8B194B29-7669-420C-AE24-E3D9927CEBDC}">
      <dgm:prSet/>
      <dgm:spPr/>
      <dgm:t>
        <a:bodyPr/>
        <a:lstStyle/>
        <a:p>
          <a:endParaRPr lang="en-US"/>
        </a:p>
      </dgm:t>
    </dgm:pt>
    <dgm:pt modelId="{88EA088D-8936-41C0-995D-B092AB8A9668}" type="sibTrans" cxnId="{8B194B29-7669-420C-AE24-E3D9927CEBDC}">
      <dgm:prSet/>
      <dgm:spPr/>
      <dgm:t>
        <a:bodyPr/>
        <a:lstStyle/>
        <a:p>
          <a:endParaRPr lang="en-US"/>
        </a:p>
      </dgm:t>
    </dgm:pt>
    <dgm:pt modelId="{C9472892-15E9-4B8B-9436-ECD57C02F62E}" type="pres">
      <dgm:prSet presAssocID="{0170B778-70F6-459F-A0D2-7842D9837A3D}" presName="linear" presStyleCnt="0">
        <dgm:presLayoutVars>
          <dgm:dir/>
          <dgm:animLvl val="lvl"/>
          <dgm:resizeHandles val="exact"/>
        </dgm:presLayoutVars>
      </dgm:prSet>
      <dgm:spPr/>
    </dgm:pt>
    <dgm:pt modelId="{F879F55C-4676-4C28-957C-FE83818A67EE}" type="pres">
      <dgm:prSet presAssocID="{EA69CBF8-89F7-4811-81EC-A42E201F2025}" presName="parentLin" presStyleCnt="0"/>
      <dgm:spPr/>
    </dgm:pt>
    <dgm:pt modelId="{DC9C721B-F3C1-4AB9-96C6-BD1E262AD4DC}" type="pres">
      <dgm:prSet presAssocID="{EA69CBF8-89F7-4811-81EC-A42E201F2025}" presName="parentLeftMargin" presStyleLbl="node1" presStyleIdx="0" presStyleCnt="2"/>
      <dgm:spPr/>
    </dgm:pt>
    <dgm:pt modelId="{A94694BE-0AD4-4CCD-B189-643DDD8EBD96}" type="pres">
      <dgm:prSet presAssocID="{EA69CBF8-89F7-4811-81EC-A42E201F202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2878573-0EF6-4C51-AFD9-CE5A2A63BFFE}" type="pres">
      <dgm:prSet presAssocID="{EA69CBF8-89F7-4811-81EC-A42E201F2025}" presName="negativeSpace" presStyleCnt="0"/>
      <dgm:spPr/>
    </dgm:pt>
    <dgm:pt modelId="{180E90C8-7615-43A2-A558-BDAD9377C05B}" type="pres">
      <dgm:prSet presAssocID="{EA69CBF8-89F7-4811-81EC-A42E201F2025}" presName="childText" presStyleLbl="conFgAcc1" presStyleIdx="0" presStyleCnt="2">
        <dgm:presLayoutVars>
          <dgm:bulletEnabled val="1"/>
        </dgm:presLayoutVars>
      </dgm:prSet>
      <dgm:spPr/>
    </dgm:pt>
    <dgm:pt modelId="{72F1EACB-4E6F-47C5-BBAD-3467195786F5}" type="pres">
      <dgm:prSet presAssocID="{1518C02F-F918-4B54-9AB6-AFF5B5087B67}" presName="spaceBetweenRectangles" presStyleCnt="0"/>
      <dgm:spPr/>
    </dgm:pt>
    <dgm:pt modelId="{44206507-44DB-4C1D-B8D0-3782C37125ED}" type="pres">
      <dgm:prSet presAssocID="{572FB0B9-D79D-41E9-969C-99BD1E984F08}" presName="parentLin" presStyleCnt="0"/>
      <dgm:spPr/>
    </dgm:pt>
    <dgm:pt modelId="{767BE530-E2A5-4135-B568-4471EE936457}" type="pres">
      <dgm:prSet presAssocID="{572FB0B9-D79D-41E9-969C-99BD1E984F08}" presName="parentLeftMargin" presStyleLbl="node1" presStyleIdx="0" presStyleCnt="2"/>
      <dgm:spPr/>
    </dgm:pt>
    <dgm:pt modelId="{89A99764-564D-4C0F-9940-F0937DD9C03F}" type="pres">
      <dgm:prSet presAssocID="{572FB0B9-D79D-41E9-969C-99BD1E984F08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5D0C94B-8302-4E0D-ACAE-7B6BD094D182}" type="pres">
      <dgm:prSet presAssocID="{572FB0B9-D79D-41E9-969C-99BD1E984F08}" presName="negativeSpace" presStyleCnt="0"/>
      <dgm:spPr/>
    </dgm:pt>
    <dgm:pt modelId="{1017AB15-E11E-4863-BBA2-829CF31B233B}" type="pres">
      <dgm:prSet presAssocID="{572FB0B9-D79D-41E9-969C-99BD1E984F0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9D66EB01-7A57-49FD-AF24-EABC5748B153}" type="presOf" srcId="{F54543B8-1FEA-4280-9671-8F9428896969}" destId="{180E90C8-7615-43A2-A558-BDAD9377C05B}" srcOrd="0" destOrd="3" presId="urn:microsoft.com/office/officeart/2005/8/layout/list1"/>
    <dgm:cxn modelId="{E3F5DF02-8E2A-4E7D-B780-F911A5AB66B7}" type="presOf" srcId="{1A7A0B6C-C2C0-400B-A189-B84F4A3BFEEF}" destId="{1017AB15-E11E-4863-BBA2-829CF31B233B}" srcOrd="0" destOrd="0" presId="urn:microsoft.com/office/officeart/2005/8/layout/list1"/>
    <dgm:cxn modelId="{6F556D06-C5ED-4E26-B1B3-6D8EB1FD14B6}" srcId="{572FB0B9-D79D-41E9-969C-99BD1E984F08}" destId="{FD695AA1-3D35-48BF-963B-3A6E61C98E33}" srcOrd="1" destOrd="0" parTransId="{C0E9C938-B3EA-4A5A-9A90-417C67CF1E25}" sibTransId="{FD5F833E-CE27-4D04-89D0-A94F7EDCD3DB}"/>
    <dgm:cxn modelId="{D76F8223-2569-40E6-AB04-8094BA1EC806}" type="presOf" srcId="{572FB0B9-D79D-41E9-969C-99BD1E984F08}" destId="{767BE530-E2A5-4135-B568-4471EE936457}" srcOrd="0" destOrd="0" presId="urn:microsoft.com/office/officeart/2005/8/layout/list1"/>
    <dgm:cxn modelId="{A9B37228-DED1-4D1E-956A-7832747AE6A0}" type="presOf" srcId="{FD695AA1-3D35-48BF-963B-3A6E61C98E33}" destId="{1017AB15-E11E-4863-BBA2-829CF31B233B}" srcOrd="0" destOrd="1" presId="urn:microsoft.com/office/officeart/2005/8/layout/list1"/>
    <dgm:cxn modelId="{8B194B29-7669-420C-AE24-E3D9927CEBDC}" srcId="{572FB0B9-D79D-41E9-969C-99BD1E984F08}" destId="{BDC00C2C-3241-4490-8782-9A291FFA32F2}" srcOrd="3" destOrd="0" parTransId="{9B21E364-0191-48D4-A86D-CE31CDFFAB51}" sibTransId="{88EA088D-8936-41C0-995D-B092AB8A9668}"/>
    <dgm:cxn modelId="{EB579C2A-A8A6-4947-9279-3E23E1FDAB10}" type="presOf" srcId="{64C84EB4-8A59-4A98-A806-808B77338287}" destId="{180E90C8-7615-43A2-A558-BDAD9377C05B}" srcOrd="0" destOrd="4" presId="urn:microsoft.com/office/officeart/2005/8/layout/list1"/>
    <dgm:cxn modelId="{9BF61E38-A3B5-4EB0-9137-20AFD18A259A}" srcId="{EA69CBF8-89F7-4811-81EC-A42E201F2025}" destId="{A572AC16-BBE9-439D-A66A-5DDA44326C98}" srcOrd="1" destOrd="0" parTransId="{F4F39BC3-8D10-426A-961F-B72C003879A2}" sibTransId="{614BCDA5-C92B-46A0-AA58-7F2C14C8CF7B}"/>
    <dgm:cxn modelId="{1EDF3139-43CA-432A-916C-A1AF3B005DB0}" srcId="{572FB0B9-D79D-41E9-969C-99BD1E984F08}" destId="{CDE143F9-F483-48E2-AEBA-87EC74553109}" srcOrd="2" destOrd="0" parTransId="{3E5A72AF-4400-4796-813A-FFC1978260CB}" sibTransId="{2D7E4060-7122-4BE2-B02A-572416BE03CE}"/>
    <dgm:cxn modelId="{3F9ABA5E-B72B-409D-8754-D6E10C80E7EB}" srcId="{0170B778-70F6-459F-A0D2-7842D9837A3D}" destId="{572FB0B9-D79D-41E9-969C-99BD1E984F08}" srcOrd="1" destOrd="0" parTransId="{FF152278-7E2C-4704-87C0-A2D23ABFEC42}" sibTransId="{2BB3DE9D-3D87-42B7-8EA3-A8EDB7E96465}"/>
    <dgm:cxn modelId="{2BF64467-92AD-470B-AA18-79247BF8AB86}" type="presOf" srcId="{46D03D71-5B08-4544-9F34-1651B2AA634F}" destId="{1017AB15-E11E-4863-BBA2-829CF31B233B}" srcOrd="0" destOrd="3" presId="urn:microsoft.com/office/officeart/2005/8/layout/list1"/>
    <dgm:cxn modelId="{5FA06E72-254C-4A5A-BDD7-6020E3D0C851}" type="presOf" srcId="{0170B778-70F6-459F-A0D2-7842D9837A3D}" destId="{C9472892-15E9-4B8B-9436-ECD57C02F62E}" srcOrd="0" destOrd="0" presId="urn:microsoft.com/office/officeart/2005/8/layout/list1"/>
    <dgm:cxn modelId="{AABECF73-2DC3-4696-9BE9-181BF4832077}" type="presOf" srcId="{3284A7C3-4C01-498A-AD00-6A5A6B3DD81A}" destId="{180E90C8-7615-43A2-A558-BDAD9377C05B}" srcOrd="0" destOrd="0" presId="urn:microsoft.com/office/officeart/2005/8/layout/list1"/>
    <dgm:cxn modelId="{090F3874-D2F8-49EC-A25F-A193096086DB}" type="presOf" srcId="{DFE8B0D0-D60C-48E9-AE9F-9F5276F2805F}" destId="{180E90C8-7615-43A2-A558-BDAD9377C05B}" srcOrd="0" destOrd="5" presId="urn:microsoft.com/office/officeart/2005/8/layout/list1"/>
    <dgm:cxn modelId="{5C4C6C7B-86AF-4E9E-8CE5-78958C238F61}" type="presOf" srcId="{EA69CBF8-89F7-4811-81EC-A42E201F2025}" destId="{A94694BE-0AD4-4CCD-B189-643DDD8EBD96}" srcOrd="1" destOrd="0" presId="urn:microsoft.com/office/officeart/2005/8/layout/list1"/>
    <dgm:cxn modelId="{930E367C-C836-435F-948F-19D1E222328D}" srcId="{65093C9A-8D97-4BC9-AF26-A969962B2692}" destId="{64C84EB4-8A59-4A98-A806-808B77338287}" srcOrd="1" destOrd="0" parTransId="{DA9E3286-89C7-4387-B415-5AEF09BB101F}" sibTransId="{5911CBB3-5C60-416B-B90A-9B8D17FD5285}"/>
    <dgm:cxn modelId="{841C9A84-869D-49DB-B0D9-DF828E0A963E}" type="presOf" srcId="{006977C9-1F68-49A7-97E8-ABDE6341468C}" destId="{1017AB15-E11E-4863-BBA2-829CF31B233B}" srcOrd="0" destOrd="4" presId="urn:microsoft.com/office/officeart/2005/8/layout/list1"/>
    <dgm:cxn modelId="{F245178D-83D2-456E-9FC3-ADB06E11150F}" srcId="{65093C9A-8D97-4BC9-AF26-A969962B2692}" destId="{F54543B8-1FEA-4280-9671-8F9428896969}" srcOrd="0" destOrd="0" parTransId="{1DFC950E-9A7B-4D28-B1A7-7E7150B660A0}" sibTransId="{203BEFFB-B5CF-458F-B000-4800C58FD83F}"/>
    <dgm:cxn modelId="{0C88AF8F-C157-4BD7-B6F8-236FA8E89694}" type="presOf" srcId="{572FB0B9-D79D-41E9-969C-99BD1E984F08}" destId="{89A99764-564D-4C0F-9940-F0937DD9C03F}" srcOrd="1" destOrd="0" presId="urn:microsoft.com/office/officeart/2005/8/layout/list1"/>
    <dgm:cxn modelId="{A4FB6091-E39D-4192-BE1A-4D2086E4586B}" type="presOf" srcId="{A572AC16-BBE9-439D-A66A-5DDA44326C98}" destId="{180E90C8-7615-43A2-A558-BDAD9377C05B}" srcOrd="0" destOrd="1" presId="urn:microsoft.com/office/officeart/2005/8/layout/list1"/>
    <dgm:cxn modelId="{F76A0F9C-C295-4EAA-A110-9F1A1E67DD0E}" type="presOf" srcId="{65093C9A-8D97-4BC9-AF26-A969962B2692}" destId="{180E90C8-7615-43A2-A558-BDAD9377C05B}" srcOrd="0" destOrd="2" presId="urn:microsoft.com/office/officeart/2005/8/layout/list1"/>
    <dgm:cxn modelId="{B40A4DA1-FBEF-4FC1-BF95-0B497A5EC3BC}" type="presOf" srcId="{BDC00C2C-3241-4490-8782-9A291FFA32F2}" destId="{1017AB15-E11E-4863-BBA2-829CF31B233B}" srcOrd="0" destOrd="5" presId="urn:microsoft.com/office/officeart/2005/8/layout/list1"/>
    <dgm:cxn modelId="{5D92B7B4-B589-4B2F-AFDD-2121ECECC688}" srcId="{EA69CBF8-89F7-4811-81EC-A42E201F2025}" destId="{3284A7C3-4C01-498A-AD00-6A5A6B3DD81A}" srcOrd="0" destOrd="0" parTransId="{D6573E98-6AB8-4D0A-9AB2-FCFF331788E7}" sibTransId="{44AFD2BC-D69A-4AF3-9358-BDB78CD7821A}"/>
    <dgm:cxn modelId="{96CF70BC-703F-46A4-BBF5-A1EF243DF83F}" srcId="{0170B778-70F6-459F-A0D2-7842D9837A3D}" destId="{EA69CBF8-89F7-4811-81EC-A42E201F2025}" srcOrd="0" destOrd="0" parTransId="{869E7739-033B-4668-91BC-F22289B685DA}" sibTransId="{1518C02F-F918-4B54-9AB6-AFF5B5087B67}"/>
    <dgm:cxn modelId="{1DE858D2-7EFF-458B-9B03-BD252D43B46D}" type="presOf" srcId="{EA69CBF8-89F7-4811-81EC-A42E201F2025}" destId="{DC9C721B-F3C1-4AB9-96C6-BD1E262AD4DC}" srcOrd="0" destOrd="0" presId="urn:microsoft.com/office/officeart/2005/8/layout/list1"/>
    <dgm:cxn modelId="{5DF651D4-B079-4CAB-8E9D-937EA0473DCD}" type="presOf" srcId="{CDE143F9-F483-48E2-AEBA-87EC74553109}" destId="{1017AB15-E11E-4863-BBA2-829CF31B233B}" srcOrd="0" destOrd="2" presId="urn:microsoft.com/office/officeart/2005/8/layout/list1"/>
    <dgm:cxn modelId="{BBD224DB-050E-4366-B2A7-DE62E29445D0}" srcId="{CDE143F9-F483-48E2-AEBA-87EC74553109}" destId="{46D03D71-5B08-4544-9F34-1651B2AA634F}" srcOrd="0" destOrd="0" parTransId="{7EBE0700-CA91-49B5-8A33-22F47E4BC005}" sibTransId="{C4C3CEAE-2B38-41B1-9316-C5039A782CAB}"/>
    <dgm:cxn modelId="{3BE87DEB-A5B6-4A23-83D9-FDEE198AAA6A}" srcId="{EA69CBF8-89F7-4811-81EC-A42E201F2025}" destId="{65093C9A-8D97-4BC9-AF26-A969962B2692}" srcOrd="2" destOrd="0" parTransId="{2C470683-BCC0-4B23-965B-2F16BE22A6EC}" sibTransId="{EF417613-C0DC-4368-9363-C26ABCCD001A}"/>
    <dgm:cxn modelId="{280275EF-A123-4B55-864F-A92939565BF3}" srcId="{CDE143F9-F483-48E2-AEBA-87EC74553109}" destId="{006977C9-1F68-49A7-97E8-ABDE6341468C}" srcOrd="1" destOrd="0" parTransId="{343E146C-A3A6-4EDB-9013-79C779A733B6}" sibTransId="{638EF8FD-8F7A-48A6-A6A2-DDB3A5C3BD44}"/>
    <dgm:cxn modelId="{1C0CA5F0-22AC-4C68-BF5E-432AAF36C77F}" srcId="{EA69CBF8-89F7-4811-81EC-A42E201F2025}" destId="{DFE8B0D0-D60C-48E9-AE9F-9F5276F2805F}" srcOrd="3" destOrd="0" parTransId="{DB4620C5-1A00-4FBC-858B-AEC5ABB9DF69}" sibTransId="{C5ADEEA7-0236-495E-810B-F2F924ED6DEA}"/>
    <dgm:cxn modelId="{F811D8FD-C553-4906-9BF2-1BABA4826AE0}" srcId="{572FB0B9-D79D-41E9-969C-99BD1E984F08}" destId="{1A7A0B6C-C2C0-400B-A189-B84F4A3BFEEF}" srcOrd="0" destOrd="0" parTransId="{5C3210E7-B591-4FBD-9C44-3C8513654E11}" sibTransId="{0111D02C-E35D-4045-A87A-B4F1BB9226FB}"/>
    <dgm:cxn modelId="{F6ECC665-8962-4645-B01A-298BE3C69902}" type="presParOf" srcId="{C9472892-15E9-4B8B-9436-ECD57C02F62E}" destId="{F879F55C-4676-4C28-957C-FE83818A67EE}" srcOrd="0" destOrd="0" presId="urn:microsoft.com/office/officeart/2005/8/layout/list1"/>
    <dgm:cxn modelId="{CC625137-C638-43CE-9379-3D8AB8137C17}" type="presParOf" srcId="{F879F55C-4676-4C28-957C-FE83818A67EE}" destId="{DC9C721B-F3C1-4AB9-96C6-BD1E262AD4DC}" srcOrd="0" destOrd="0" presId="urn:microsoft.com/office/officeart/2005/8/layout/list1"/>
    <dgm:cxn modelId="{0A86839A-5717-41BE-8619-CDB428EF98C4}" type="presParOf" srcId="{F879F55C-4676-4C28-957C-FE83818A67EE}" destId="{A94694BE-0AD4-4CCD-B189-643DDD8EBD96}" srcOrd="1" destOrd="0" presId="urn:microsoft.com/office/officeart/2005/8/layout/list1"/>
    <dgm:cxn modelId="{9AE8B666-9984-49D7-A2CF-9EF7C0A545A2}" type="presParOf" srcId="{C9472892-15E9-4B8B-9436-ECD57C02F62E}" destId="{42878573-0EF6-4C51-AFD9-CE5A2A63BFFE}" srcOrd="1" destOrd="0" presId="urn:microsoft.com/office/officeart/2005/8/layout/list1"/>
    <dgm:cxn modelId="{F5EA7B21-2ADA-4D78-A491-1D032D596CF5}" type="presParOf" srcId="{C9472892-15E9-4B8B-9436-ECD57C02F62E}" destId="{180E90C8-7615-43A2-A558-BDAD9377C05B}" srcOrd="2" destOrd="0" presId="urn:microsoft.com/office/officeart/2005/8/layout/list1"/>
    <dgm:cxn modelId="{79F425F5-65A2-42B7-B8B5-BCF568775FBF}" type="presParOf" srcId="{C9472892-15E9-4B8B-9436-ECD57C02F62E}" destId="{72F1EACB-4E6F-47C5-BBAD-3467195786F5}" srcOrd="3" destOrd="0" presId="urn:microsoft.com/office/officeart/2005/8/layout/list1"/>
    <dgm:cxn modelId="{A8845D2F-3AF3-4575-BFBA-2A7E151BE961}" type="presParOf" srcId="{C9472892-15E9-4B8B-9436-ECD57C02F62E}" destId="{44206507-44DB-4C1D-B8D0-3782C37125ED}" srcOrd="4" destOrd="0" presId="urn:microsoft.com/office/officeart/2005/8/layout/list1"/>
    <dgm:cxn modelId="{8A16BCFF-AE2E-473E-8B52-A3A505146FEF}" type="presParOf" srcId="{44206507-44DB-4C1D-B8D0-3782C37125ED}" destId="{767BE530-E2A5-4135-B568-4471EE936457}" srcOrd="0" destOrd="0" presId="urn:microsoft.com/office/officeart/2005/8/layout/list1"/>
    <dgm:cxn modelId="{ED4DF1B6-4712-453F-B4A7-C2B30B6FDC6E}" type="presParOf" srcId="{44206507-44DB-4C1D-B8D0-3782C37125ED}" destId="{89A99764-564D-4C0F-9940-F0937DD9C03F}" srcOrd="1" destOrd="0" presId="urn:microsoft.com/office/officeart/2005/8/layout/list1"/>
    <dgm:cxn modelId="{C74612F3-EEF4-4DD7-AB04-FDCC33237E26}" type="presParOf" srcId="{C9472892-15E9-4B8B-9436-ECD57C02F62E}" destId="{65D0C94B-8302-4E0D-ACAE-7B6BD094D182}" srcOrd="5" destOrd="0" presId="urn:microsoft.com/office/officeart/2005/8/layout/list1"/>
    <dgm:cxn modelId="{CF95A481-F226-45F3-B613-28D391D8F418}" type="presParOf" srcId="{C9472892-15E9-4B8B-9436-ECD57C02F62E}" destId="{1017AB15-E11E-4863-BBA2-829CF31B233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8633CD-9AA2-4939-B33F-7C95E8364382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AE0CDD6-8508-4AD2-85DE-2233233EDED7}">
      <dgm:prSet/>
      <dgm:spPr/>
      <dgm:t>
        <a:bodyPr/>
        <a:lstStyle/>
        <a:p>
          <a:r>
            <a:rPr lang="en-US" dirty="0"/>
            <a:t>Idea: Each entity that modifies the recipient list MUST sign the new list. </a:t>
          </a:r>
        </a:p>
        <a:p>
          <a:br>
            <a:rPr lang="en-US" dirty="0"/>
          </a:br>
          <a:r>
            <a:rPr lang="en-US" dirty="0"/>
            <a:t>The old list and signature are discarded. </a:t>
          </a:r>
          <a:br>
            <a:rPr lang="en-US" dirty="0"/>
          </a:br>
          <a:r>
            <a:rPr lang="en-US" dirty="0"/>
            <a:t>Each distributor that receives a recipient list MUST verify the signature of the recipient list against the trust anchors of entities authorized to make those modifications. </a:t>
          </a:r>
          <a:br>
            <a:rPr lang="en-US" dirty="0"/>
          </a:br>
          <a:r>
            <a:rPr lang="en-US" dirty="0"/>
            <a:t>The signature MAY be delivered to the Recipient, but this is not required.</a:t>
          </a:r>
        </a:p>
      </dgm:t>
    </dgm:pt>
    <dgm:pt modelId="{255B6680-7637-4BE7-84F3-A804D03FA361}" type="parTrans" cxnId="{E0E07A67-5207-4157-B07D-3DC7305C4295}">
      <dgm:prSet/>
      <dgm:spPr/>
      <dgm:t>
        <a:bodyPr/>
        <a:lstStyle/>
        <a:p>
          <a:endParaRPr lang="en-US"/>
        </a:p>
      </dgm:t>
    </dgm:pt>
    <dgm:pt modelId="{CCCA69FB-D736-404E-A31D-671FE0962595}" type="sibTrans" cxnId="{E0E07A67-5207-4157-B07D-3DC7305C4295}">
      <dgm:prSet/>
      <dgm:spPr/>
      <dgm:t>
        <a:bodyPr/>
        <a:lstStyle/>
        <a:p>
          <a:endParaRPr lang="en-US"/>
        </a:p>
      </dgm:t>
    </dgm:pt>
    <dgm:pt modelId="{8C562D6E-6777-40FB-87DB-2CC34AAE030F}">
      <dgm:prSet/>
      <dgm:spPr/>
      <dgm:t>
        <a:bodyPr/>
        <a:lstStyle/>
        <a:p>
          <a:r>
            <a:rPr lang="en-US" dirty="0"/>
            <a:t>Encoding proposal: Element added to </a:t>
          </a:r>
          <a:r>
            <a:rPr lang="en-US" dirty="0" err="1"/>
            <a:t>SUIT_Envelope</a:t>
          </a:r>
          <a:r>
            <a:rPr lang="en-US" dirty="0"/>
            <a:t> containing:</a:t>
          </a:r>
        </a:p>
      </dgm:t>
    </dgm:pt>
    <dgm:pt modelId="{8AF5848A-8523-4D62-AA79-41706B37518D}" type="parTrans" cxnId="{8352E454-D852-4675-B340-D4A9E93F7C06}">
      <dgm:prSet/>
      <dgm:spPr/>
      <dgm:t>
        <a:bodyPr/>
        <a:lstStyle/>
        <a:p>
          <a:endParaRPr lang="en-US"/>
        </a:p>
      </dgm:t>
    </dgm:pt>
    <dgm:pt modelId="{4C7C938A-BFD7-4CB4-B732-0B5EA7E18D5A}" type="sibTrans" cxnId="{8352E454-D852-4675-B340-D4A9E93F7C06}">
      <dgm:prSet/>
      <dgm:spPr/>
      <dgm:t>
        <a:bodyPr/>
        <a:lstStyle/>
        <a:p>
          <a:endParaRPr lang="en-US"/>
        </a:p>
      </dgm:t>
    </dgm:pt>
    <dgm:pt modelId="{EF3F1BEF-7AEF-443B-AA56-A3040ABFF5B4}">
      <dgm:prSet custT="1"/>
      <dgm:spPr/>
      <dgm:t>
        <a:bodyPr/>
        <a:lstStyle/>
        <a:p>
          <a:r>
            <a:rPr lang="en-US" sz="1600" dirty="0"/>
            <a:t>{ </a:t>
          </a:r>
          <a:r>
            <a:rPr lang="en-US" sz="1600" dirty="0" err="1"/>
            <a:t>tstr</a:t>
          </a:r>
          <a:r>
            <a:rPr lang="en-US" sz="1600" dirty="0"/>
            <a:t> =&gt; </a:t>
          </a:r>
          <a:r>
            <a:rPr lang="en-US" sz="1600" dirty="0" err="1"/>
            <a:t>COSE_Sign</a:t>
          </a:r>
          <a:r>
            <a:rPr lang="en-US" sz="1600" dirty="0"/>
            <a:t> } ; </a:t>
          </a:r>
          <a:r>
            <a:rPr lang="en-US" sz="1600" dirty="0" err="1"/>
            <a:t>COSE_Sign</a:t>
          </a:r>
          <a:r>
            <a:rPr lang="en-US" sz="1600" dirty="0"/>
            <a:t> in detached mode, </a:t>
          </a:r>
          <a:r>
            <a:rPr lang="en-US" sz="1600" dirty="0" err="1"/>
            <a:t>tstr</a:t>
          </a:r>
          <a:r>
            <a:rPr lang="en-US" sz="1600" dirty="0"/>
            <a:t> equal to envelope key of referenced </a:t>
          </a:r>
          <a:r>
            <a:rPr lang="en-US" sz="1600" dirty="0" err="1"/>
            <a:t>COSE_Encrypt</a:t>
          </a:r>
          <a:r>
            <a:rPr lang="en-US" sz="1600" dirty="0"/>
            <a:t>.</a:t>
          </a:r>
        </a:p>
      </dgm:t>
    </dgm:pt>
    <dgm:pt modelId="{CE97A42E-3C95-435D-A886-7B98EAB2ABAA}" type="parTrans" cxnId="{FFFDE00A-0685-481A-800F-37E852D62CB3}">
      <dgm:prSet/>
      <dgm:spPr/>
      <dgm:t>
        <a:bodyPr/>
        <a:lstStyle/>
        <a:p>
          <a:endParaRPr lang="en-US"/>
        </a:p>
      </dgm:t>
    </dgm:pt>
    <dgm:pt modelId="{5C652DFF-A590-4DF6-8AFA-32B29C3E0672}" type="sibTrans" cxnId="{FFFDE00A-0685-481A-800F-37E852D62CB3}">
      <dgm:prSet/>
      <dgm:spPr/>
      <dgm:t>
        <a:bodyPr/>
        <a:lstStyle/>
        <a:p>
          <a:endParaRPr lang="en-US"/>
        </a:p>
      </dgm:t>
    </dgm:pt>
    <dgm:pt modelId="{B79E2426-678D-4CC3-996F-897EB14FAEBE}">
      <dgm:prSet/>
      <dgm:spPr/>
      <dgm:t>
        <a:bodyPr/>
        <a:lstStyle/>
        <a:p>
          <a:r>
            <a:rPr lang="en-US" dirty="0"/>
            <a:t>Result: Modifications to recipient list can be detected by intermediaries that are not SUIT processors.</a:t>
          </a:r>
        </a:p>
      </dgm:t>
    </dgm:pt>
    <dgm:pt modelId="{17009A97-17CD-43BF-87EA-A0C330948B48}" type="parTrans" cxnId="{DD85CE55-AD16-4336-89A3-8D495B692488}">
      <dgm:prSet/>
      <dgm:spPr/>
      <dgm:t>
        <a:bodyPr/>
        <a:lstStyle/>
        <a:p>
          <a:endParaRPr lang="en-US"/>
        </a:p>
      </dgm:t>
    </dgm:pt>
    <dgm:pt modelId="{6EA7CD04-29D1-4D5F-A2A6-4AE1E2F0E2DF}" type="sibTrans" cxnId="{DD85CE55-AD16-4336-89A3-8D495B692488}">
      <dgm:prSet/>
      <dgm:spPr/>
      <dgm:t>
        <a:bodyPr/>
        <a:lstStyle/>
        <a:p>
          <a:endParaRPr lang="en-US"/>
        </a:p>
      </dgm:t>
    </dgm:pt>
    <dgm:pt modelId="{DE595878-EF5D-4A15-AAB3-03D6C7DDC847}" type="pres">
      <dgm:prSet presAssocID="{FA8633CD-9AA2-4939-B33F-7C95E8364382}" presName="Name0" presStyleCnt="0">
        <dgm:presLayoutVars>
          <dgm:dir/>
          <dgm:animLvl val="lvl"/>
          <dgm:resizeHandles val="exact"/>
        </dgm:presLayoutVars>
      </dgm:prSet>
      <dgm:spPr/>
    </dgm:pt>
    <dgm:pt modelId="{86785AAA-CE05-4A49-9209-08B6A5141B7E}" type="pres">
      <dgm:prSet presAssocID="{B79E2426-678D-4CC3-996F-897EB14FAEBE}" presName="boxAndChildren" presStyleCnt="0"/>
      <dgm:spPr/>
    </dgm:pt>
    <dgm:pt modelId="{D1FD4B2B-E0E4-4361-9B7B-A05A14B0A395}" type="pres">
      <dgm:prSet presAssocID="{B79E2426-678D-4CC3-996F-897EB14FAEBE}" presName="parentTextBox" presStyleLbl="node1" presStyleIdx="0" presStyleCnt="3" custScaleY="42812"/>
      <dgm:spPr/>
    </dgm:pt>
    <dgm:pt modelId="{ED8CC83C-DBD0-4EDE-A700-85CB6B20A10B}" type="pres">
      <dgm:prSet presAssocID="{4C7C938A-BFD7-4CB4-B732-0B5EA7E18D5A}" presName="sp" presStyleCnt="0"/>
      <dgm:spPr/>
    </dgm:pt>
    <dgm:pt modelId="{B4E4D1CE-18D1-42C9-8844-6CCA66931803}" type="pres">
      <dgm:prSet presAssocID="{8C562D6E-6777-40FB-87DB-2CC34AAE030F}" presName="arrowAndChildren" presStyleCnt="0"/>
      <dgm:spPr/>
    </dgm:pt>
    <dgm:pt modelId="{8827FC1A-2DB3-4E85-8488-3F35FF21F936}" type="pres">
      <dgm:prSet presAssocID="{8C562D6E-6777-40FB-87DB-2CC34AAE030F}" presName="parentTextArrow" presStyleLbl="node1" presStyleIdx="0" presStyleCnt="3"/>
      <dgm:spPr/>
    </dgm:pt>
    <dgm:pt modelId="{1D5AF210-7E59-4305-8474-3E895154BB8C}" type="pres">
      <dgm:prSet presAssocID="{8C562D6E-6777-40FB-87DB-2CC34AAE030F}" presName="arrow" presStyleLbl="node1" presStyleIdx="1" presStyleCnt="3" custScaleY="84875"/>
      <dgm:spPr/>
    </dgm:pt>
    <dgm:pt modelId="{85D574B6-01DC-4835-8730-1BEB15640599}" type="pres">
      <dgm:prSet presAssocID="{8C562D6E-6777-40FB-87DB-2CC34AAE030F}" presName="descendantArrow" presStyleCnt="0"/>
      <dgm:spPr/>
    </dgm:pt>
    <dgm:pt modelId="{CF60B8F0-E432-4161-A926-70C9E89F2997}" type="pres">
      <dgm:prSet presAssocID="{EF3F1BEF-7AEF-443B-AA56-A3040ABFF5B4}" presName="childTextArrow" presStyleLbl="fgAccFollowNode1" presStyleIdx="0" presStyleCnt="1">
        <dgm:presLayoutVars>
          <dgm:bulletEnabled val="1"/>
        </dgm:presLayoutVars>
      </dgm:prSet>
      <dgm:spPr/>
    </dgm:pt>
    <dgm:pt modelId="{DF244876-54B7-47A5-B381-7E6E0C7CFFF2}" type="pres">
      <dgm:prSet presAssocID="{CCCA69FB-D736-404E-A31D-671FE0962595}" presName="sp" presStyleCnt="0"/>
      <dgm:spPr/>
    </dgm:pt>
    <dgm:pt modelId="{5DEFBFD0-C462-411F-B822-ABC8461FD680}" type="pres">
      <dgm:prSet presAssocID="{2AE0CDD6-8508-4AD2-85DE-2233233EDED7}" presName="arrowAndChildren" presStyleCnt="0"/>
      <dgm:spPr/>
    </dgm:pt>
    <dgm:pt modelId="{E08C55AD-C4DF-4221-8445-3E735C8517C4}" type="pres">
      <dgm:prSet presAssocID="{2AE0CDD6-8508-4AD2-85DE-2233233EDED7}" presName="parentTextArrow" presStyleLbl="node1" presStyleIdx="2" presStyleCnt="3" custScaleY="132101"/>
      <dgm:spPr/>
    </dgm:pt>
  </dgm:ptLst>
  <dgm:cxnLst>
    <dgm:cxn modelId="{FFFDE00A-0685-481A-800F-37E852D62CB3}" srcId="{8C562D6E-6777-40FB-87DB-2CC34AAE030F}" destId="{EF3F1BEF-7AEF-443B-AA56-A3040ABFF5B4}" srcOrd="0" destOrd="0" parTransId="{CE97A42E-3C95-435D-A886-7B98EAB2ABAA}" sibTransId="{5C652DFF-A590-4DF6-8AFA-32B29C3E0672}"/>
    <dgm:cxn modelId="{01F85121-3662-46C3-A1B2-5A7C4F4E26C0}" type="presOf" srcId="{FA8633CD-9AA2-4939-B33F-7C95E8364382}" destId="{DE595878-EF5D-4A15-AAB3-03D6C7DDC847}" srcOrd="0" destOrd="0" presId="urn:microsoft.com/office/officeart/2005/8/layout/process4"/>
    <dgm:cxn modelId="{E0E07A67-5207-4157-B07D-3DC7305C4295}" srcId="{FA8633CD-9AA2-4939-B33F-7C95E8364382}" destId="{2AE0CDD6-8508-4AD2-85DE-2233233EDED7}" srcOrd="0" destOrd="0" parTransId="{255B6680-7637-4BE7-84F3-A804D03FA361}" sibTransId="{CCCA69FB-D736-404E-A31D-671FE0962595}"/>
    <dgm:cxn modelId="{AB866B4B-CD3F-4583-BEEE-ADD33CD10FBD}" type="presOf" srcId="{EF3F1BEF-7AEF-443B-AA56-A3040ABFF5B4}" destId="{CF60B8F0-E432-4161-A926-70C9E89F2997}" srcOrd="0" destOrd="0" presId="urn:microsoft.com/office/officeart/2005/8/layout/process4"/>
    <dgm:cxn modelId="{8352E454-D852-4675-B340-D4A9E93F7C06}" srcId="{FA8633CD-9AA2-4939-B33F-7C95E8364382}" destId="{8C562D6E-6777-40FB-87DB-2CC34AAE030F}" srcOrd="1" destOrd="0" parTransId="{8AF5848A-8523-4D62-AA79-41706B37518D}" sibTransId="{4C7C938A-BFD7-4CB4-B732-0B5EA7E18D5A}"/>
    <dgm:cxn modelId="{DD85CE55-AD16-4336-89A3-8D495B692488}" srcId="{FA8633CD-9AA2-4939-B33F-7C95E8364382}" destId="{B79E2426-678D-4CC3-996F-897EB14FAEBE}" srcOrd="2" destOrd="0" parTransId="{17009A97-17CD-43BF-87EA-A0C330948B48}" sibTransId="{6EA7CD04-29D1-4D5F-A2A6-4AE1E2F0E2DF}"/>
    <dgm:cxn modelId="{5675A476-9085-4B09-93DA-952D1A929E7B}" type="presOf" srcId="{B79E2426-678D-4CC3-996F-897EB14FAEBE}" destId="{D1FD4B2B-E0E4-4361-9B7B-A05A14B0A395}" srcOrd="0" destOrd="0" presId="urn:microsoft.com/office/officeart/2005/8/layout/process4"/>
    <dgm:cxn modelId="{FE7C098E-CD02-4746-879E-D41B4E718FC8}" type="presOf" srcId="{2AE0CDD6-8508-4AD2-85DE-2233233EDED7}" destId="{E08C55AD-C4DF-4221-8445-3E735C8517C4}" srcOrd="0" destOrd="0" presId="urn:microsoft.com/office/officeart/2005/8/layout/process4"/>
    <dgm:cxn modelId="{9D894CE7-8146-4716-83A9-666073CCAD83}" type="presOf" srcId="{8C562D6E-6777-40FB-87DB-2CC34AAE030F}" destId="{8827FC1A-2DB3-4E85-8488-3F35FF21F936}" srcOrd="0" destOrd="0" presId="urn:microsoft.com/office/officeart/2005/8/layout/process4"/>
    <dgm:cxn modelId="{8B9696F3-28FE-4B3C-ADE6-61ED242DF009}" type="presOf" srcId="{8C562D6E-6777-40FB-87DB-2CC34AAE030F}" destId="{1D5AF210-7E59-4305-8474-3E895154BB8C}" srcOrd="1" destOrd="0" presId="urn:microsoft.com/office/officeart/2005/8/layout/process4"/>
    <dgm:cxn modelId="{98A64A06-824F-4676-A7EE-57B5F1233621}" type="presParOf" srcId="{DE595878-EF5D-4A15-AAB3-03D6C7DDC847}" destId="{86785AAA-CE05-4A49-9209-08B6A5141B7E}" srcOrd="0" destOrd="0" presId="urn:microsoft.com/office/officeart/2005/8/layout/process4"/>
    <dgm:cxn modelId="{D608896A-B6E9-45B2-BBFC-92312A8DC01C}" type="presParOf" srcId="{86785AAA-CE05-4A49-9209-08B6A5141B7E}" destId="{D1FD4B2B-E0E4-4361-9B7B-A05A14B0A395}" srcOrd="0" destOrd="0" presId="urn:microsoft.com/office/officeart/2005/8/layout/process4"/>
    <dgm:cxn modelId="{292B3D30-719C-48C3-80AE-8BC5D4F7CAFD}" type="presParOf" srcId="{DE595878-EF5D-4A15-AAB3-03D6C7DDC847}" destId="{ED8CC83C-DBD0-4EDE-A700-85CB6B20A10B}" srcOrd="1" destOrd="0" presId="urn:microsoft.com/office/officeart/2005/8/layout/process4"/>
    <dgm:cxn modelId="{A561F8FC-39CF-41A4-8A9B-37B301E3198C}" type="presParOf" srcId="{DE595878-EF5D-4A15-AAB3-03D6C7DDC847}" destId="{B4E4D1CE-18D1-42C9-8844-6CCA66931803}" srcOrd="2" destOrd="0" presId="urn:microsoft.com/office/officeart/2005/8/layout/process4"/>
    <dgm:cxn modelId="{A54E8237-F43F-4309-9DEB-00723F5088B9}" type="presParOf" srcId="{B4E4D1CE-18D1-42C9-8844-6CCA66931803}" destId="{8827FC1A-2DB3-4E85-8488-3F35FF21F936}" srcOrd="0" destOrd="0" presId="urn:microsoft.com/office/officeart/2005/8/layout/process4"/>
    <dgm:cxn modelId="{28706C15-85F4-48E1-B535-F5A798A11532}" type="presParOf" srcId="{B4E4D1CE-18D1-42C9-8844-6CCA66931803}" destId="{1D5AF210-7E59-4305-8474-3E895154BB8C}" srcOrd="1" destOrd="0" presId="urn:microsoft.com/office/officeart/2005/8/layout/process4"/>
    <dgm:cxn modelId="{FFBE941A-4D8A-4E84-8C25-029E6C36C33E}" type="presParOf" srcId="{B4E4D1CE-18D1-42C9-8844-6CCA66931803}" destId="{85D574B6-01DC-4835-8730-1BEB15640599}" srcOrd="2" destOrd="0" presId="urn:microsoft.com/office/officeart/2005/8/layout/process4"/>
    <dgm:cxn modelId="{02632A83-ED69-4A7E-9848-BA3C0A11E504}" type="presParOf" srcId="{85D574B6-01DC-4835-8730-1BEB15640599}" destId="{CF60B8F0-E432-4161-A926-70C9E89F2997}" srcOrd="0" destOrd="0" presId="urn:microsoft.com/office/officeart/2005/8/layout/process4"/>
    <dgm:cxn modelId="{D0B781B6-F3FA-4365-BF2E-2F5E77144CC8}" type="presParOf" srcId="{DE595878-EF5D-4A15-AAB3-03D6C7DDC847}" destId="{DF244876-54B7-47A5-B381-7E6E0C7CFFF2}" srcOrd="3" destOrd="0" presId="urn:microsoft.com/office/officeart/2005/8/layout/process4"/>
    <dgm:cxn modelId="{599124E9-D1DB-41A5-9111-F511EFF4CB8E}" type="presParOf" srcId="{DE595878-EF5D-4A15-AAB3-03D6C7DDC847}" destId="{5DEFBFD0-C462-411F-B822-ABC8461FD680}" srcOrd="4" destOrd="0" presId="urn:microsoft.com/office/officeart/2005/8/layout/process4"/>
    <dgm:cxn modelId="{4E7B2D20-C471-4D97-87E4-3E35DA9C6743}" type="presParOf" srcId="{5DEFBFD0-C462-411F-B822-ABC8461FD680}" destId="{E08C55AD-C4DF-4221-8445-3E735C8517C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0E90C8-7615-43A2-A558-BDAD9377C05B}">
      <dsp:nvSpPr>
        <dsp:cNvPr id="0" name=""/>
        <dsp:cNvSpPr/>
      </dsp:nvSpPr>
      <dsp:spPr>
        <a:xfrm>
          <a:off x="0" y="336535"/>
          <a:ext cx="7526199" cy="249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117" tIns="374904" rIns="58411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Class: Elevation of Privilege, Repudiation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Description: Attacker prunes a target device from the recipient list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Attacker capabilities: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On-Path Attacker modifies recipient list in transit OR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Attacker compromises CDN that is hosting recipient list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Results: impossible to determine at point of distribution whether device is unauthorized or under attack</a:t>
          </a:r>
        </a:p>
      </dsp:txBody>
      <dsp:txXfrm>
        <a:off x="0" y="336535"/>
        <a:ext cx="7526199" cy="2494800"/>
      </dsp:txXfrm>
    </dsp:sp>
    <dsp:sp modelId="{A94694BE-0AD4-4CCD-B189-643DDD8EBD96}">
      <dsp:nvSpPr>
        <dsp:cNvPr id="0" name=""/>
        <dsp:cNvSpPr/>
      </dsp:nvSpPr>
      <dsp:spPr>
        <a:xfrm>
          <a:off x="376309" y="70855"/>
          <a:ext cx="5268339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1" tIns="0" rIns="1991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Device Suppression in Distribution </a:t>
          </a:r>
        </a:p>
      </dsp:txBody>
      <dsp:txXfrm>
        <a:off x="402248" y="96794"/>
        <a:ext cx="5216461" cy="479482"/>
      </dsp:txXfrm>
    </dsp:sp>
    <dsp:sp modelId="{1017AB15-E11E-4863-BBA2-829CF31B233B}">
      <dsp:nvSpPr>
        <dsp:cNvPr id="0" name=""/>
        <dsp:cNvSpPr/>
      </dsp:nvSpPr>
      <dsp:spPr>
        <a:xfrm>
          <a:off x="0" y="3194215"/>
          <a:ext cx="7526199" cy="3005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117" tIns="374904" rIns="58411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Class: Denial of Service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Description: Attacker alters—rather than deleting cryptographic material for a recipient.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Attacker capabilities: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On-Path Attacker modifies recipient list in transit, OR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Attacker compromises CDN that is hosting recipient list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Results: Recipient does not know that the CEK is incorrect, so it decrypts payload with incorrect key, expending energy and flash cycles until full payload is stored, then fails.</a:t>
          </a:r>
        </a:p>
      </dsp:txBody>
      <dsp:txXfrm>
        <a:off x="0" y="3194215"/>
        <a:ext cx="7526199" cy="3005100"/>
      </dsp:txXfrm>
    </dsp:sp>
    <dsp:sp modelId="{89A99764-564D-4C0F-9940-F0937DD9C03F}">
      <dsp:nvSpPr>
        <dsp:cNvPr id="0" name=""/>
        <dsp:cNvSpPr/>
      </dsp:nvSpPr>
      <dsp:spPr>
        <a:xfrm>
          <a:off x="376309" y="2928535"/>
          <a:ext cx="5268339" cy="53136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1" tIns="0" rIns="1991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Device energy/flash exhaustion</a:t>
          </a:r>
        </a:p>
      </dsp:txBody>
      <dsp:txXfrm>
        <a:off x="402248" y="2954474"/>
        <a:ext cx="5216461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FD4B2B-E0E4-4361-9B7B-A05A14B0A395}">
      <dsp:nvSpPr>
        <dsp:cNvPr id="0" name=""/>
        <dsp:cNvSpPr/>
      </dsp:nvSpPr>
      <dsp:spPr>
        <a:xfrm>
          <a:off x="0" y="5723642"/>
          <a:ext cx="7360852" cy="74072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Result: Modifications to recipient list can be detected by intermediaries that are not SUIT processors.</a:t>
          </a:r>
        </a:p>
      </dsp:txBody>
      <dsp:txXfrm>
        <a:off x="0" y="5723642"/>
        <a:ext cx="7360852" cy="740729"/>
      </dsp:txXfrm>
    </dsp:sp>
    <dsp:sp modelId="{1D5AF210-7E59-4305-8474-3E895154BB8C}">
      <dsp:nvSpPr>
        <dsp:cNvPr id="0" name=""/>
        <dsp:cNvSpPr/>
      </dsp:nvSpPr>
      <dsp:spPr>
        <a:xfrm rot="10800000">
          <a:off x="0" y="3491042"/>
          <a:ext cx="7360852" cy="2258552"/>
        </a:xfrm>
        <a:prstGeom prst="upArrowCallou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Encoding proposal: Element added to </a:t>
          </a:r>
          <a:r>
            <a:rPr lang="en-US" sz="1600" kern="1200" dirty="0" err="1"/>
            <a:t>SUIT_Envelope</a:t>
          </a:r>
          <a:r>
            <a:rPr lang="en-US" sz="1600" kern="1200" dirty="0"/>
            <a:t> containing:</a:t>
          </a:r>
        </a:p>
      </dsp:txBody>
      <dsp:txXfrm rot="-10800000">
        <a:off x="0" y="3491042"/>
        <a:ext cx="7360852" cy="792751"/>
      </dsp:txXfrm>
    </dsp:sp>
    <dsp:sp modelId="{CF60B8F0-E432-4161-A926-70C9E89F2997}">
      <dsp:nvSpPr>
        <dsp:cNvPr id="0" name=""/>
        <dsp:cNvSpPr/>
      </dsp:nvSpPr>
      <dsp:spPr>
        <a:xfrm>
          <a:off x="0" y="4223824"/>
          <a:ext cx="7360852" cy="79564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{ </a:t>
          </a:r>
          <a:r>
            <a:rPr lang="en-US" sz="1600" kern="1200" dirty="0" err="1"/>
            <a:t>tstr</a:t>
          </a:r>
          <a:r>
            <a:rPr lang="en-US" sz="1600" kern="1200" dirty="0"/>
            <a:t> =&gt; </a:t>
          </a:r>
          <a:r>
            <a:rPr lang="en-US" sz="1600" kern="1200" dirty="0" err="1"/>
            <a:t>COSE_Sign</a:t>
          </a:r>
          <a:r>
            <a:rPr lang="en-US" sz="1600" kern="1200" dirty="0"/>
            <a:t> } ; </a:t>
          </a:r>
          <a:r>
            <a:rPr lang="en-US" sz="1600" kern="1200" dirty="0" err="1"/>
            <a:t>COSE_Sign</a:t>
          </a:r>
          <a:r>
            <a:rPr lang="en-US" sz="1600" kern="1200" dirty="0"/>
            <a:t> in detached mode, </a:t>
          </a:r>
          <a:r>
            <a:rPr lang="en-US" sz="1600" kern="1200" dirty="0" err="1"/>
            <a:t>tstr</a:t>
          </a:r>
          <a:r>
            <a:rPr lang="en-US" sz="1600" kern="1200" dirty="0"/>
            <a:t> equal to envelope key of referenced </a:t>
          </a:r>
          <a:r>
            <a:rPr lang="en-US" sz="1600" kern="1200" dirty="0" err="1"/>
            <a:t>COSE_Encrypt</a:t>
          </a:r>
          <a:r>
            <a:rPr lang="en-US" sz="1600" kern="1200" dirty="0"/>
            <a:t>.</a:t>
          </a:r>
        </a:p>
      </dsp:txBody>
      <dsp:txXfrm>
        <a:off x="0" y="4223824"/>
        <a:ext cx="7360852" cy="795649"/>
      </dsp:txXfrm>
    </dsp:sp>
    <dsp:sp modelId="{E08C55AD-C4DF-4221-8445-3E735C8517C4}">
      <dsp:nvSpPr>
        <dsp:cNvPr id="0" name=""/>
        <dsp:cNvSpPr/>
      </dsp:nvSpPr>
      <dsp:spPr>
        <a:xfrm rot="10800000">
          <a:off x="0" y="1743"/>
          <a:ext cx="7360852" cy="3515252"/>
        </a:xfrm>
        <a:prstGeom prst="upArrowCallou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Idea: Each entity that modifies the recipient list MUST sign the new list.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1600" kern="1200" dirty="0"/>
          </a:br>
          <a:r>
            <a:rPr lang="en-US" sz="1600" kern="1200" dirty="0"/>
            <a:t>The old list and signature are discarded. </a:t>
          </a:r>
          <a:br>
            <a:rPr lang="en-US" sz="1600" kern="1200" dirty="0"/>
          </a:br>
          <a:r>
            <a:rPr lang="en-US" sz="1600" kern="1200" dirty="0"/>
            <a:t>Each distributor that receives a recipient list MUST verify the signature of the recipient list against the trust anchors of entities authorized to make those modifications. </a:t>
          </a:r>
          <a:br>
            <a:rPr lang="en-US" sz="1600" kern="1200" dirty="0"/>
          </a:br>
          <a:r>
            <a:rPr lang="en-US" sz="1600" kern="1200" dirty="0"/>
            <a:t>The signature MAY be delivered to the Recipient, but this is not required.</a:t>
          </a:r>
        </a:p>
      </dsp:txBody>
      <dsp:txXfrm rot="10800000">
        <a:off x="0" y="1743"/>
        <a:ext cx="7360852" cy="22841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ABD27-AEB5-40B1-A7CD-D5B5BAE4052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6F5EE-B237-4B00-B94E-3EA380AA0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34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F16E8-AAA3-CF4A-B0BE-E94334D09D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6F3921-0A25-0B43-A681-DE8033031A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C7A7D-5BE8-CA4F-B9A3-3F7897969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6AD0-1390-4410-9E55-34F11B494680}" type="datetime1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1FC2F-5167-F345-B0A3-FA3D2F587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76AC8-06E3-ED42-A000-0CFBABF43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4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6FA7A-6A4F-3148-8DD2-57AE6918E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96039-0256-3D49-A5D2-32C8099D6E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2CBE6-FA9C-8F41-8B77-98DA54118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847F-33C0-4941-97A9-0800DE218F0B}" type="datetime1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434C3E-7DDC-1047-BB25-F2ED1B2F5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8CAE6-DD88-7843-8643-479157A6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5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409EDA-B82B-3042-B169-FE6A101220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9FB1B-F3C5-964A-BF38-61413C576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245C9-4861-B842-A13F-BCCAB2FA1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7162-BD5C-4324-861C-68C82984AC2C}" type="datetime1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1FF1A-818D-D94E-9AB5-6640AA65C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BDD3A-7CA7-554E-ADB3-71E3910BE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41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87E21-7F74-EC43-A21C-E582514E6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A4D0-D8DD-4144-88CB-D0356D62D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1CFEB-15FE-4A4A-920C-4D430B407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525A4-C8D1-40BF-94BC-35BE94FD8675}" type="datetime1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09136-7ED1-F048-92FB-82FE68FB9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6E6D1-3830-D346-9762-629970443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2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059C0-7736-6546-B3C5-EDA2FBEB2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32F3E-A13A-4D4B-9E82-B257F4E8F0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D8A64-4093-B747-A3E3-068960463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AFD9-ABE0-43E0-A9FE-AD6AB3EFFC61}" type="datetime1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98634-4A66-7646-8143-17A50A0FC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CF03C-44C6-7848-9AB8-1E5AC1A3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42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17731-A1F8-AD43-800C-04A13BE45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089E2D-DCB0-1346-BDFC-744FBD7A99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7DF654-4C52-5B43-8C39-0443DE36F9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40D743-9B69-2443-A703-40A894D67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9418F-EC7A-46D1-9A37-E60A286C1BCC}" type="datetime1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44AC1-A955-D645-A8EB-7C71B2547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C6F54-5A8F-8D4B-B8FB-995B9845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61713-17E3-8A41-A3C3-E71DEDA2D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96874-0B57-4E45-8EDD-AC0956DF7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BAF0E3-1AE6-3B4A-91B2-CBBB4BE132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87AF58-5846-6342-95BA-076C0F2403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DAD388-DA9B-354F-8718-CFFDE6DD15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AA884A-0968-3942-BEA0-8F016EEC0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87506-62EB-43CD-ADC2-B8AB84DF4DE9}" type="datetime1">
              <a:rPr lang="en-US" smtClean="0"/>
              <a:t>7/30/2021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B1AA0F-1483-C04F-BA94-D19B25195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9C12C4-9597-7D4D-9CC6-AA4171A68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8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3A7DA-4490-F842-90F8-CCD9228F3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57270E-8BA0-5140-99EC-A631A12F5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D43B4-F711-4DF0-B5E6-E68FA12B39CF}" type="datetime1">
              <a:rPr lang="en-US" smtClean="0"/>
              <a:t>7/30/2021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14410B-5D00-8948-8FA3-37657E72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A3BBA0-8A06-1C4E-BCAD-5672F0446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60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63AB53-EDDD-AB40-9A96-AD04F1FBA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0C42-1752-4064-92A4-2ECB17C6ADB6}" type="datetime1">
              <a:rPr lang="en-US" smtClean="0"/>
              <a:t>7/30/2021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23C9F9-B29C-1343-A977-FE4BC699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75E0E-94E0-3A4C-9077-A94FF2D6F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83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7DB34-5222-034E-B909-78BD0923D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48DC4-7F3D-144E-ABAD-1FB9AC112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189B78-7F42-DD4A-9CD1-25030523D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1BF56-A30D-1B4F-87D7-060DDE2EA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9DB16-1DF1-425F-87A9-F4BB2C281D14}" type="datetime1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A2628-11BE-DD43-B213-CF814E59D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912EF-0A12-A74B-944C-A246F399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09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45E34-7B5F-C34E-BC56-E2D2E67E8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4999FF-A7BE-DE4C-ADF0-9F41D12574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A2885B-C2EF-A443-B576-AD7C017536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A4BBF-D0E4-D84C-BCC0-B8113D47C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193A3-7E1F-4AA1-8011-7F251C3922DE}" type="datetime1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446CDF-50B4-9E44-833B-B517D3668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282B7B-5830-2F4A-9BDB-E280368DC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3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5C36CC-9C62-A94E-9D9E-2621773BF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F827DD-14DC-1248-A487-DB53B23AA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94357-98AB-AC4D-8312-EA8809D56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8BE95-89CB-42D2-9A3D-D42EFEDA8F84}" type="datetime1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57A5A-A1DC-764D-A35E-0DB76121C3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4ACD6-CA6A-024B-B249-383081D6A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AEC96-A8B0-8340-8E2E-322490179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32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037DDA-AD1F-4981-8253-71EFFC85E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Firmware Encryption with SUIT Manifests</a:t>
            </a:r>
            <a:br>
              <a:rPr lang="en-US" dirty="0"/>
            </a:br>
            <a:r>
              <a:rPr lang="en-US" sz="4000" dirty="0"/>
              <a:t>draft-</a:t>
            </a:r>
            <a:r>
              <a:rPr lang="en-US" sz="4000" dirty="0" err="1"/>
              <a:t>ietf</a:t>
            </a:r>
            <a:r>
              <a:rPr lang="en-US" sz="4000" dirty="0"/>
              <a:t>-suit-firmware-encryption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19712D4-1EBF-4DF3-843F-CD0D89E79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Hannes Tschofenig, Russ Housley, Brendan Moran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D60822-97CF-4BC2-9ACA-94EA076CB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68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D4D90-696A-4677-955C-443CFDF23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93575-CC81-46E8-B38C-81CCD39DE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752909" cy="4802187"/>
          </a:xfrm>
        </p:spPr>
        <p:txBody>
          <a:bodyPr>
            <a:normAutofit/>
          </a:bodyPr>
          <a:lstStyle/>
          <a:p>
            <a:r>
              <a:rPr lang="en-US" dirty="0"/>
              <a:t>After the virtual interim meeting in May, the draft became a WG item in July. </a:t>
            </a:r>
          </a:p>
          <a:p>
            <a:pPr lvl="1"/>
            <a:r>
              <a:rPr lang="en-US" dirty="0"/>
              <a:t>-00 is a resubmission of the individual draft (delta editorial issues)</a:t>
            </a:r>
          </a:p>
          <a:p>
            <a:pPr lvl="1"/>
            <a:r>
              <a:rPr lang="en-US" dirty="0"/>
              <a:t>-01 includes an architectural description and further editorial fixes. </a:t>
            </a:r>
          </a:p>
          <a:p>
            <a:pPr lvl="2"/>
            <a:r>
              <a:rPr lang="en-US" dirty="0"/>
              <a:t>Implementation of AES-KW for </a:t>
            </a:r>
            <a:r>
              <a:rPr lang="en-US" dirty="0" err="1"/>
              <a:t>COSE_Encrypt</a:t>
            </a:r>
            <a:r>
              <a:rPr lang="en-US" dirty="0"/>
              <a:t> is available. </a:t>
            </a:r>
          </a:p>
          <a:p>
            <a:pPr lvl="2"/>
            <a:r>
              <a:rPr lang="en-US" dirty="0"/>
              <a:t>HPKE implementation is also available but has not been integrated into </a:t>
            </a:r>
            <a:r>
              <a:rPr lang="en-US" dirty="0" err="1"/>
              <a:t>COSE_Encrypt</a:t>
            </a:r>
            <a:r>
              <a:rPr lang="en-US" dirty="0"/>
              <a:t> yet.</a:t>
            </a:r>
          </a:p>
          <a:p>
            <a:r>
              <a:rPr lang="en-US" dirty="0"/>
              <a:t>Missing: </a:t>
            </a:r>
          </a:p>
          <a:p>
            <a:pPr lvl="1"/>
            <a:r>
              <a:rPr lang="en-US" dirty="0"/>
              <a:t>Detailed examples.</a:t>
            </a:r>
          </a:p>
          <a:p>
            <a:pPr lvl="1"/>
            <a:r>
              <a:rPr lang="en-US" dirty="0"/>
              <a:t>A description about manifest encryption</a:t>
            </a:r>
            <a:br>
              <a:rPr lang="en-US" dirty="0"/>
            </a:br>
            <a:r>
              <a:rPr lang="en-US" dirty="0"/>
              <a:t>(currently the focus is on firmware encryption).</a:t>
            </a:r>
          </a:p>
          <a:p>
            <a:pPr lvl="1"/>
            <a:r>
              <a:rPr lang="en-US" dirty="0"/>
              <a:t>Should we describe challenges of maintaining confidentiality on the device itself?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14E01D-7872-4771-8E8B-2C6924DE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64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FCAA-5941-4D39-A145-808F6A397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Management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F2039-28A1-4A7E-8AC3-AA1A1BF21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Should the HPKE functionality become generically usable for COSE?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FE3094-C589-4447-BBCE-C8E7CFEEF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36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9D4A52-91E5-7147-A8AD-D9C5786C3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600"/>
            <a:ext cx="4784796" cy="1330840"/>
          </a:xfrm>
        </p:spPr>
        <p:txBody>
          <a:bodyPr>
            <a:normAutofit/>
          </a:bodyPr>
          <a:lstStyle/>
          <a:p>
            <a:r>
              <a:rPr lang="en-US" dirty="0"/>
              <a:t>Architectural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7067F-B08F-AA49-8812-D1E773BD6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034" y="2194102"/>
            <a:ext cx="4438036" cy="3908585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/>
              <a:t>A firmware author may not know all recipients (devices) at time of manifest creation.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A distribution system may wish to reduce / increase the </a:t>
            </a:r>
            <a:r>
              <a:rPr lang="en-US" sz="2000" dirty="0" err="1"/>
              <a:t>numer</a:t>
            </a:r>
            <a:r>
              <a:rPr lang="en-US" sz="2000" dirty="0"/>
              <a:t> of recipients a firmware is sent to.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Conclusion: Recipient list MUST be mutable when the manifest is created.</a:t>
            </a:r>
          </a:p>
          <a:p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=&gt; Recipient list cannot be contained in manifest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09ADF3-64C2-4624-8CDD-EF4072920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951" y="1777340"/>
            <a:ext cx="5654049" cy="432534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2ADF3A-EBCE-457F-98B0-9ECCCBA80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77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5802086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1818B9-D2EE-0441-8C3E-4F0095342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304" y="1327996"/>
            <a:ext cx="3616913" cy="279516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Mutable Recipient List Threats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10EEF8D-C570-45BE-9155-16D51690ED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9208652"/>
              </p:ext>
            </p:extLst>
          </p:nvPr>
        </p:nvGraphicFramePr>
        <p:xfrm>
          <a:off x="4333009" y="261257"/>
          <a:ext cx="7526199" cy="6270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7A254D-6350-4142-B83C-BB651AB3A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98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5A6D8E-2C4D-614B-8528-7485357F5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000" dirty="0"/>
              <a:t>Mutable Recipient List Mitigation:</a:t>
            </a:r>
            <a:br>
              <a:rPr lang="en-US" sz="5000" dirty="0"/>
            </a:br>
            <a:r>
              <a:rPr lang="en-US" sz="5000" dirty="0"/>
              <a:t>Device Suppression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B782139-458C-466B-8DB4-B7969CB532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181815"/>
              </p:ext>
            </p:extLst>
          </p:nvPr>
        </p:nvGraphicFramePr>
        <p:xfrm>
          <a:off x="4648018" y="186612"/>
          <a:ext cx="7360852" cy="6466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B80ED5-CCF6-40C0-8FEE-71B13D66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20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ACFA5-0900-4947-B495-E3834FB66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HPKE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9245E-5AB2-4BBD-B4E3-09AC1D7669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Based on current design, the ephemeral ECDHE public key is not authenticated when </a:t>
            </a:r>
            <a:r>
              <a:rPr lang="en-US" dirty="0" err="1"/>
              <a:t>COSE_Encrypt</a:t>
            </a:r>
            <a:r>
              <a:rPr lang="en-US" dirty="0"/>
              <a:t> is in the envelope. </a:t>
            </a:r>
          </a:p>
          <a:p>
            <a:pPr lvl="1"/>
            <a:r>
              <a:rPr lang="en-US" dirty="0"/>
              <a:t>Remember: The authentication by the firmware author is the digital signature applied to the manifest.</a:t>
            </a:r>
          </a:p>
          <a:p>
            <a:r>
              <a:rPr lang="en-US" dirty="0"/>
              <a:t>Challenge: Envelope is not protected by itself. Hence, a distribution system or any other entity along the path to the device could replaces ephemeral key and CEK ciphertext.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973D4C-C32F-43E5-A648-CFF599A23A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Solution #1:</a:t>
            </a:r>
          </a:p>
          <a:p>
            <a:pPr lvl="1"/>
            <a:r>
              <a:rPr lang="en-US" dirty="0"/>
              <a:t>Author creates ephemeral public key and places it into the manifest</a:t>
            </a:r>
          </a:p>
          <a:p>
            <a:pPr lvl="1"/>
            <a:r>
              <a:rPr lang="en-US" dirty="0"/>
              <a:t>Disadvantages: </a:t>
            </a:r>
          </a:p>
          <a:p>
            <a:pPr lvl="2"/>
            <a:r>
              <a:rPr lang="en-US" dirty="0"/>
              <a:t>Same ephemeral key used for all recipients.</a:t>
            </a:r>
          </a:p>
          <a:p>
            <a:pPr lvl="2"/>
            <a:r>
              <a:rPr lang="en-US" dirty="0"/>
              <a:t>Inflates recipient list by 8 bytes/recipient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Solution #2: </a:t>
            </a:r>
          </a:p>
          <a:p>
            <a:pPr lvl="1"/>
            <a:r>
              <a:rPr lang="en-US" dirty="0"/>
              <a:t>Author trusts the distribution system. </a:t>
            </a:r>
          </a:p>
          <a:p>
            <a:pPr lvl="1"/>
            <a:r>
              <a:rPr lang="en-US" dirty="0"/>
              <a:t>Channel security used between the device and the distribution system.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24C3C7-9C3E-4BBA-ACBE-75D335603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70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A6D8E-2C4D-614B-8528-7485357F5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Mutable Recipient List Mitigation:</a:t>
            </a:r>
            <a:br>
              <a:rPr lang="en-US" dirty="0"/>
            </a:br>
            <a:r>
              <a:rPr lang="en-US" dirty="0"/>
              <a:t>Device energy/flash exhaustion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21B86-717B-1C44-9273-0DF57142E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Idea: The manifest contains a digest of the CEK. Decrypted CEK verified against digest before decrypting the firmware image.</a:t>
            </a:r>
          </a:p>
          <a:p>
            <a:r>
              <a:rPr lang="en-US" dirty="0"/>
              <a:t>Advantages: </a:t>
            </a:r>
          </a:p>
          <a:p>
            <a:pPr lvl="1"/>
            <a:r>
              <a:rPr lang="en-US" dirty="0"/>
              <a:t>Any number of ephemeral keys can be used for one CEK</a:t>
            </a:r>
          </a:p>
          <a:p>
            <a:pPr lvl="1"/>
            <a:r>
              <a:rPr lang="en-US" dirty="0"/>
              <a:t>AEAD not required; smaller per-recipient data</a:t>
            </a:r>
          </a:p>
          <a:p>
            <a:r>
              <a:rPr lang="en-US" dirty="0"/>
              <a:t>Disadvantage: </a:t>
            </a:r>
          </a:p>
          <a:p>
            <a:pPr lvl="1"/>
            <a:r>
              <a:rPr lang="en-US" dirty="0"/>
              <a:t>Increases Manifest size by 1 </a:t>
            </a:r>
            <a:r>
              <a:rPr lang="en-US" dirty="0" err="1"/>
              <a:t>SUIT_Digest</a:t>
            </a:r>
            <a:endParaRPr lang="en-US" dirty="0"/>
          </a:p>
          <a:p>
            <a:pPr lvl="1"/>
            <a:r>
              <a:rPr lang="en-US" dirty="0"/>
              <a:t>Security analysis requirement (!) </a:t>
            </a:r>
          </a:p>
          <a:p>
            <a:r>
              <a:rPr lang="en-US" dirty="0"/>
              <a:t>Design variation: Instead of digest of CEK, one could use encryption of a dummy value or of derived data.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F5A491-262F-4CC2-9B15-33BCF0EFC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EC96-A8B0-8340-8E2E-3224901797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433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681</Words>
  <Application>Microsoft Office PowerPoint</Application>
  <PresentationFormat>Widescreen</PresentationFormat>
  <Paragraphs>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Firmware Encryption with SUIT Manifests draft-ietf-suit-firmware-encryption</vt:lpstr>
      <vt:lpstr>Status</vt:lpstr>
      <vt:lpstr>Document Management Question</vt:lpstr>
      <vt:lpstr>Architectural Considerations</vt:lpstr>
      <vt:lpstr>Mutable Recipient List Threats</vt:lpstr>
      <vt:lpstr>Mutable Recipient List Mitigation: Device Suppression</vt:lpstr>
      <vt:lpstr>HPKE</vt:lpstr>
      <vt:lpstr>Mutable Recipient List Mitigation: Device energy/flash exhaustion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Brendan Moran</dc:creator>
  <cp:lastModifiedBy>Dave Thaler</cp:lastModifiedBy>
  <cp:revision>16</cp:revision>
  <dcterms:created xsi:type="dcterms:W3CDTF">2021-07-23T11:40:38Z</dcterms:created>
  <dcterms:modified xsi:type="dcterms:W3CDTF">2021-07-30T18:53:28Z</dcterms:modified>
</cp:coreProperties>
</file>