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137" r:id="rId1"/>
  </p:sldMasterIdLst>
  <p:notesMasterIdLst>
    <p:notesMasterId r:id="rId7"/>
  </p:notesMasterIdLst>
  <p:sldIdLst>
    <p:sldId id="915" r:id="rId2"/>
    <p:sldId id="1599" r:id="rId3"/>
    <p:sldId id="964" r:id="rId4"/>
    <p:sldId id="1600" r:id="rId5"/>
    <p:sldId id="1601" r:id="rId6"/>
  </p:sldIdLst>
  <p:sldSz cx="12188825" cy="6858000"/>
  <p:notesSz cx="68580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29">
          <p15:clr>
            <a:srgbClr val="A4A3A4"/>
          </p15:clr>
        </p15:guide>
        <p15:guide id="2" pos="27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333"/>
    <a:srgbClr val="000000"/>
    <a:srgbClr val="DBFDFF"/>
    <a:srgbClr val="4B4B4B"/>
    <a:srgbClr val="7F7F7F"/>
    <a:srgbClr val="4220A0"/>
    <a:srgbClr val="8BB8DD"/>
    <a:srgbClr val="8ABFC2"/>
    <a:srgbClr val="17FF54"/>
    <a:srgbClr val="F68B1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25" autoAdjust="0"/>
    <p:restoredTop sz="94967" autoAdjust="0"/>
  </p:normalViewPr>
  <p:slideViewPr>
    <p:cSldViewPr snapToGrid="0" snapToObjects="1">
      <p:cViewPr varScale="1">
        <p:scale>
          <a:sx n="155" d="100"/>
          <a:sy n="155" d="100"/>
        </p:scale>
        <p:origin x="168" y="816"/>
      </p:cViewPr>
      <p:guideLst>
        <p:guide orient="horz" pos="429"/>
        <p:guide pos="279"/>
      </p:guideLst>
    </p:cSldViewPr>
  </p:slideViewPr>
  <p:outlineViewPr>
    <p:cViewPr>
      <p:scale>
        <a:sx n="33" d="100"/>
        <a:sy n="33" d="100"/>
      </p:scale>
      <p:origin x="0" y="3253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770"/>
    </p:cViewPr>
  </p:sorterViewPr>
  <p:notesViewPr>
    <p:cSldViewPr snapToGrid="0" snapToObjects="1">
      <p:cViewPr varScale="1">
        <p:scale>
          <a:sx n="88" d="100"/>
          <a:sy n="88" d="100"/>
        </p:scale>
        <p:origin x="3819" y="6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0E897D5-C396-4944-A86E-A2AAE0A4A06F}" type="datetimeFigureOut">
              <a:rPr lang="en-US" smtClean="0"/>
              <a:t>11/3/2021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31788" y="696913"/>
            <a:ext cx="6194425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16425"/>
            <a:ext cx="5486400" cy="41830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2971800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829675"/>
            <a:ext cx="2971800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3241518-0DAE-4D83-8FDF-A3233A4521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45660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31788" y="696913"/>
            <a:ext cx="6194425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1CFA773-CF20-5B47-8441-39FE469C3B30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040195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02863" y="6356120"/>
            <a:ext cx="4113728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010D7-F674-4B3B-B724-A97D09AD34BA}" type="slidenum">
              <a:rPr lang="en-US" smtClean="0"/>
              <a:t>‹#›</a:t>
            </a:fld>
            <a:endParaRPr lang="en-US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54771096-8EBA-4184-9D18-C6A8D2AC0594}"/>
              </a:ext>
            </a:extLst>
          </p:cNvPr>
          <p:cNvSpPr txBox="1">
            <a:spLocks/>
          </p:cNvSpPr>
          <p:nvPr userDrawn="1"/>
        </p:nvSpPr>
        <p:spPr>
          <a:xfrm>
            <a:off x="837982" y="6358846"/>
            <a:ext cx="274248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6lo – IETF 112</a:t>
            </a:r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FCDA93E3-66A4-4864-950C-BF65F7AFEAC4}"/>
              </a:ext>
            </a:extLst>
          </p:cNvPr>
          <p:cNvSpPr txBox="1">
            <a:spLocks/>
          </p:cNvSpPr>
          <p:nvPr userDrawn="1"/>
        </p:nvSpPr>
        <p:spPr>
          <a:xfrm>
            <a:off x="8613797" y="6363379"/>
            <a:ext cx="274248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73010D7-F674-4B3B-B724-A97D09AD34B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47678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7DFB1-7452-43D9-B4B6-31F1690BBA2B}" type="datetimeFigureOut">
              <a:rPr lang="en-US" smtClean="0"/>
              <a:t>11/3/2021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010D7-F674-4B3B-B724-A97D09AD34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24574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ulle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6191" y="432215"/>
            <a:ext cx="11438251" cy="838200"/>
          </a:xfrm>
        </p:spPr>
        <p:txBody>
          <a:bodyPr/>
          <a:lstStyle>
            <a:lvl1pPr algn="l" defTabSz="914126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lang="en-US" sz="3599" b="0" kern="1200" spc="0" baseline="0" dirty="0">
                <a:gradFill>
                  <a:gsLst>
                    <a:gs pos="0">
                      <a:schemeClr val="tx1"/>
                    </a:gs>
                    <a:gs pos="44000">
                      <a:srgbClr val="01BBBB"/>
                    </a:gs>
                    <a:gs pos="100000">
                      <a:schemeClr val="accent6">
                        <a:lumMod val="75000"/>
                      </a:schemeClr>
                    </a:gs>
                  </a:gsLst>
                  <a:lin ang="4800000" scaled="0"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310896" y="1344168"/>
            <a:ext cx="11424907" cy="4965192"/>
          </a:xfrm>
        </p:spPr>
        <p:txBody>
          <a:bodyPr>
            <a:noAutofit/>
          </a:bodyPr>
          <a:lstStyle>
            <a:lvl1pPr>
              <a:lnSpc>
                <a:spcPct val="95000"/>
              </a:lnSpc>
              <a:spcBef>
                <a:spcPts val="1480"/>
              </a:spcBef>
              <a:defRPr sz="2199">
                <a:solidFill>
                  <a:srgbClr val="435153"/>
                </a:solidFill>
                <a:latin typeface="+mj-lt"/>
              </a:defRPr>
            </a:lvl1pPr>
            <a:lvl2pPr>
              <a:lnSpc>
                <a:spcPct val="95000"/>
              </a:lnSpc>
              <a:spcBef>
                <a:spcPts val="600"/>
              </a:spcBef>
              <a:defRPr>
                <a:solidFill>
                  <a:srgbClr val="435153"/>
                </a:solidFill>
                <a:latin typeface="+mj-lt"/>
              </a:defRPr>
            </a:lvl2pPr>
            <a:lvl3pPr>
              <a:defRPr>
                <a:solidFill>
                  <a:srgbClr val="435153"/>
                </a:solidFill>
                <a:latin typeface="+mj-lt"/>
              </a:defRPr>
            </a:lvl3pPr>
            <a:lvl4pPr>
              <a:defRPr>
                <a:solidFill>
                  <a:srgbClr val="435153"/>
                </a:solidFill>
                <a:latin typeface="+mj-lt"/>
              </a:defRPr>
            </a:lvl4pPr>
            <a:lvl5pPr>
              <a:defRPr>
                <a:solidFill>
                  <a:srgbClr val="435153"/>
                </a:solidFill>
                <a:latin typeface="+mj-l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8347662"/>
      </p:ext>
    </p:extLst>
  </p:cSld>
  <p:clrMapOvr>
    <a:masterClrMapping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4_Title Slide gradi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95115" y="1236694"/>
            <a:ext cx="10813350" cy="2918779"/>
          </a:xfrm>
        </p:spPr>
        <p:txBody>
          <a:bodyPr/>
          <a:lstStyle>
            <a:lvl1pPr>
              <a:lnSpc>
                <a:spcPct val="90000"/>
              </a:lnSpc>
              <a:defRPr sz="5998" b="0" spc="0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Presentation Title Goes Here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315095" y="4464073"/>
            <a:ext cx="10813351" cy="384175"/>
          </a:xfrm>
        </p:spPr>
        <p:txBody>
          <a:bodyPr anchor="b" anchorCtr="0">
            <a:noAutofit/>
          </a:bodyPr>
          <a:lstStyle>
            <a:lvl1pPr marL="0" indent="0" algn="l">
              <a:buNone/>
              <a:defRPr sz="1999" b="0">
                <a:solidFill>
                  <a:schemeClr val="bg1"/>
                </a:solidFill>
                <a:latin typeface="+mj-lt"/>
              </a:defRPr>
            </a:lvl1pPr>
            <a:lvl2pPr marL="4570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1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1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2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3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3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94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650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Presenter Name</a:t>
            </a:r>
          </a:p>
        </p:txBody>
      </p:sp>
      <p:grpSp>
        <p:nvGrpSpPr>
          <p:cNvPr id="4" name="Group 5"/>
          <p:cNvGrpSpPr>
            <a:grpSpLocks/>
          </p:cNvGrpSpPr>
          <p:nvPr userDrawn="1"/>
        </p:nvGrpSpPr>
        <p:grpSpPr bwMode="auto">
          <a:xfrm>
            <a:off x="455614" y="304800"/>
            <a:ext cx="841815" cy="447676"/>
            <a:chOff x="384" y="331"/>
            <a:chExt cx="912" cy="485"/>
          </a:xfrm>
        </p:grpSpPr>
        <p:sp>
          <p:nvSpPr>
            <p:cNvPr id="54" name="AutoShape 6"/>
            <p:cNvSpPr>
              <a:spLocks noChangeAspect="1" noChangeArrowheads="1" noTextEdit="1"/>
            </p:cNvSpPr>
            <p:nvPr/>
          </p:nvSpPr>
          <p:spPr bwMode="invGray">
            <a:xfrm>
              <a:off x="384" y="331"/>
              <a:ext cx="912" cy="4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0" marR="0" lvl="0" indent="0" algn="ctr" defTabSz="914126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399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55" name="Rectangle 7"/>
            <p:cNvSpPr>
              <a:spLocks noChangeArrowheads="1"/>
            </p:cNvSpPr>
            <p:nvPr/>
          </p:nvSpPr>
          <p:spPr bwMode="invGray">
            <a:xfrm>
              <a:off x="640" y="652"/>
              <a:ext cx="42" cy="158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0" marR="0" lvl="0" indent="0" algn="ctr" defTabSz="914126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399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56" name="Freeform 8"/>
            <p:cNvSpPr>
              <a:spLocks/>
            </p:cNvSpPr>
            <p:nvPr/>
          </p:nvSpPr>
          <p:spPr bwMode="invGray">
            <a:xfrm>
              <a:off x="882" y="648"/>
              <a:ext cx="120" cy="166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1" y="80"/>
                </a:cxn>
                <a:cxn ang="0">
                  <a:pos x="0" y="40"/>
                </a:cxn>
                <a:cxn ang="0">
                  <a:pos x="41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8" y="23"/>
                    <a:pt x="51" y="20"/>
                    <a:pt x="42" y="20"/>
                  </a:cubicBezTo>
                  <a:cubicBezTo>
                    <a:pt x="30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1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1" y="0"/>
                  </a:cubicBezTo>
                  <a:cubicBezTo>
                    <a:pt x="50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914126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399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57" name="Freeform 9"/>
            <p:cNvSpPr>
              <a:spLocks/>
            </p:cNvSpPr>
            <p:nvPr/>
          </p:nvSpPr>
          <p:spPr bwMode="invGray">
            <a:xfrm>
              <a:off x="467" y="648"/>
              <a:ext cx="120" cy="166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7" y="23"/>
                    <a:pt x="51" y="20"/>
                    <a:pt x="42" y="20"/>
                  </a:cubicBezTo>
                  <a:cubicBezTo>
                    <a:pt x="29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0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0" y="0"/>
                  </a:cubicBezTo>
                  <a:cubicBezTo>
                    <a:pt x="49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914126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399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60" name="Freeform 10"/>
            <p:cNvSpPr>
              <a:spLocks noEditPoints="1"/>
            </p:cNvSpPr>
            <p:nvPr/>
          </p:nvSpPr>
          <p:spPr bwMode="invGray">
            <a:xfrm>
              <a:off x="1046" y="648"/>
              <a:ext cx="165" cy="166"/>
            </a:xfrm>
            <a:custGeom>
              <a:avLst/>
              <a:gdLst/>
              <a:ahLst/>
              <a:cxnLst>
                <a:cxn ang="0">
                  <a:pos x="80" y="40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80" y="40"/>
                </a:cxn>
                <a:cxn ang="0">
                  <a:pos x="40" y="20"/>
                </a:cxn>
                <a:cxn ang="0">
                  <a:pos x="20" y="40"/>
                </a:cxn>
                <a:cxn ang="0">
                  <a:pos x="40" y="60"/>
                </a:cxn>
                <a:cxn ang="0">
                  <a:pos x="60" y="40"/>
                </a:cxn>
                <a:cxn ang="0">
                  <a:pos x="40" y="20"/>
                </a:cxn>
              </a:cxnLst>
              <a:rect l="0" t="0" r="r" b="b"/>
              <a:pathLst>
                <a:path w="80" h="80">
                  <a:moveTo>
                    <a:pt x="80" y="40"/>
                  </a:moveTo>
                  <a:cubicBezTo>
                    <a:pt x="80" y="62"/>
                    <a:pt x="64" y="80"/>
                    <a:pt x="40" y="80"/>
                  </a:cubicBezTo>
                  <a:cubicBezTo>
                    <a:pt x="16" y="80"/>
                    <a:pt x="0" y="62"/>
                    <a:pt x="0" y="40"/>
                  </a:cubicBezTo>
                  <a:cubicBezTo>
                    <a:pt x="0" y="18"/>
                    <a:pt x="16" y="0"/>
                    <a:pt x="40" y="0"/>
                  </a:cubicBezTo>
                  <a:cubicBezTo>
                    <a:pt x="64" y="0"/>
                    <a:pt x="80" y="18"/>
                    <a:pt x="80" y="40"/>
                  </a:cubicBezTo>
                  <a:moveTo>
                    <a:pt x="40" y="20"/>
                  </a:moveTo>
                  <a:cubicBezTo>
                    <a:pt x="29" y="20"/>
                    <a:pt x="20" y="29"/>
                    <a:pt x="20" y="40"/>
                  </a:cubicBezTo>
                  <a:cubicBezTo>
                    <a:pt x="20" y="51"/>
                    <a:pt x="29" y="60"/>
                    <a:pt x="40" y="60"/>
                  </a:cubicBezTo>
                  <a:cubicBezTo>
                    <a:pt x="51" y="60"/>
                    <a:pt x="60" y="51"/>
                    <a:pt x="60" y="40"/>
                  </a:cubicBezTo>
                  <a:cubicBezTo>
                    <a:pt x="60" y="29"/>
                    <a:pt x="51" y="20"/>
                    <a:pt x="40" y="20"/>
                  </a:cubicBezTo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914126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399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61" name="Freeform 11"/>
            <p:cNvSpPr>
              <a:spLocks/>
            </p:cNvSpPr>
            <p:nvPr/>
          </p:nvSpPr>
          <p:spPr bwMode="invGray">
            <a:xfrm>
              <a:off x="735" y="648"/>
              <a:ext cx="108" cy="166"/>
            </a:xfrm>
            <a:custGeom>
              <a:avLst/>
              <a:gdLst/>
              <a:ahLst/>
              <a:cxnLst>
                <a:cxn ang="0">
                  <a:pos x="47" y="19"/>
                </a:cxn>
                <a:cxn ang="0">
                  <a:pos x="32" y="17"/>
                </a:cxn>
                <a:cxn ang="0">
                  <a:pos x="20" y="23"/>
                </a:cxn>
                <a:cxn ang="0">
                  <a:pos x="29" y="30"/>
                </a:cxn>
                <a:cxn ang="0">
                  <a:pos x="34" y="32"/>
                </a:cxn>
                <a:cxn ang="0">
                  <a:pos x="52" y="54"/>
                </a:cxn>
                <a:cxn ang="0">
                  <a:pos x="21" y="80"/>
                </a:cxn>
                <a:cxn ang="0">
                  <a:pos x="0" y="77"/>
                </a:cxn>
                <a:cxn ang="0">
                  <a:pos x="0" y="60"/>
                </a:cxn>
                <a:cxn ang="0">
                  <a:pos x="18" y="63"/>
                </a:cxn>
                <a:cxn ang="0">
                  <a:pos x="32" y="56"/>
                </a:cxn>
                <a:cxn ang="0">
                  <a:pos x="23" y="48"/>
                </a:cxn>
                <a:cxn ang="0">
                  <a:pos x="19" y="47"/>
                </a:cxn>
                <a:cxn ang="0">
                  <a:pos x="0" y="24"/>
                </a:cxn>
                <a:cxn ang="0">
                  <a:pos x="28" y="0"/>
                </a:cxn>
                <a:cxn ang="0">
                  <a:pos x="47" y="3"/>
                </a:cxn>
                <a:cxn ang="0">
                  <a:pos x="47" y="19"/>
                </a:cxn>
              </a:cxnLst>
              <a:rect l="0" t="0" r="r" b="b"/>
              <a:pathLst>
                <a:path w="52" h="80">
                  <a:moveTo>
                    <a:pt x="47" y="19"/>
                  </a:moveTo>
                  <a:cubicBezTo>
                    <a:pt x="47" y="19"/>
                    <a:pt x="38" y="17"/>
                    <a:pt x="32" y="17"/>
                  </a:cubicBezTo>
                  <a:cubicBezTo>
                    <a:pt x="24" y="17"/>
                    <a:pt x="20" y="19"/>
                    <a:pt x="20" y="23"/>
                  </a:cubicBezTo>
                  <a:cubicBezTo>
                    <a:pt x="20" y="28"/>
                    <a:pt x="26" y="29"/>
                    <a:pt x="29" y="30"/>
                  </a:cubicBezTo>
                  <a:cubicBezTo>
                    <a:pt x="34" y="32"/>
                    <a:pt x="34" y="32"/>
                    <a:pt x="34" y="32"/>
                  </a:cubicBezTo>
                  <a:cubicBezTo>
                    <a:pt x="47" y="36"/>
                    <a:pt x="52" y="45"/>
                    <a:pt x="52" y="54"/>
                  </a:cubicBezTo>
                  <a:cubicBezTo>
                    <a:pt x="52" y="73"/>
                    <a:pt x="35" y="80"/>
                    <a:pt x="21" y="80"/>
                  </a:cubicBezTo>
                  <a:cubicBezTo>
                    <a:pt x="10" y="80"/>
                    <a:pt x="1" y="78"/>
                    <a:pt x="0" y="77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2" y="60"/>
                    <a:pt x="10" y="63"/>
                    <a:pt x="18" y="63"/>
                  </a:cubicBezTo>
                  <a:cubicBezTo>
                    <a:pt x="28" y="63"/>
                    <a:pt x="32" y="60"/>
                    <a:pt x="32" y="56"/>
                  </a:cubicBezTo>
                  <a:cubicBezTo>
                    <a:pt x="32" y="52"/>
                    <a:pt x="28" y="49"/>
                    <a:pt x="23" y="48"/>
                  </a:cubicBezTo>
                  <a:cubicBezTo>
                    <a:pt x="22" y="48"/>
                    <a:pt x="21" y="47"/>
                    <a:pt x="19" y="47"/>
                  </a:cubicBezTo>
                  <a:cubicBezTo>
                    <a:pt x="9" y="43"/>
                    <a:pt x="0" y="37"/>
                    <a:pt x="0" y="24"/>
                  </a:cubicBezTo>
                  <a:cubicBezTo>
                    <a:pt x="0" y="10"/>
                    <a:pt x="10" y="0"/>
                    <a:pt x="28" y="0"/>
                  </a:cubicBezTo>
                  <a:cubicBezTo>
                    <a:pt x="37" y="0"/>
                    <a:pt x="46" y="3"/>
                    <a:pt x="47" y="3"/>
                  </a:cubicBezTo>
                  <a:lnTo>
                    <a:pt x="47" y="1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914126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399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62" name="Freeform 12"/>
            <p:cNvSpPr>
              <a:spLocks/>
            </p:cNvSpPr>
            <p:nvPr/>
          </p:nvSpPr>
          <p:spPr bwMode="invGray">
            <a:xfrm>
              <a:off x="384" y="462"/>
              <a:ext cx="39" cy="81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10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914126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399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63" name="Freeform 13"/>
            <p:cNvSpPr>
              <a:spLocks/>
            </p:cNvSpPr>
            <p:nvPr/>
          </p:nvSpPr>
          <p:spPr bwMode="invGray">
            <a:xfrm>
              <a:off x="494" y="407"/>
              <a:ext cx="39" cy="136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4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4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914126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399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78" name="Freeform 14"/>
            <p:cNvSpPr>
              <a:spLocks/>
            </p:cNvSpPr>
            <p:nvPr/>
          </p:nvSpPr>
          <p:spPr bwMode="invGray">
            <a:xfrm>
              <a:off x="601" y="333"/>
              <a:ext cx="39" cy="249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10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5" y="120"/>
                    <a:pt x="10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914126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399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79" name="Freeform 15"/>
            <p:cNvSpPr>
              <a:spLocks/>
            </p:cNvSpPr>
            <p:nvPr/>
          </p:nvSpPr>
          <p:spPr bwMode="invGray">
            <a:xfrm>
              <a:off x="711" y="407"/>
              <a:ext cx="39" cy="136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914126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399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80" name="Freeform 16"/>
            <p:cNvSpPr>
              <a:spLocks/>
            </p:cNvSpPr>
            <p:nvPr/>
          </p:nvSpPr>
          <p:spPr bwMode="invGray">
            <a:xfrm>
              <a:off x="818" y="462"/>
              <a:ext cx="42" cy="81"/>
            </a:xfrm>
            <a:custGeom>
              <a:avLst/>
              <a:gdLst/>
              <a:ahLst/>
              <a:cxnLst>
                <a:cxn ang="0">
                  <a:pos x="20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20" y="30"/>
                </a:cxn>
                <a:cxn ang="0">
                  <a:pos x="20" y="10"/>
                </a:cxn>
              </a:cxnLst>
              <a:rect l="0" t="0" r="r" b="b"/>
              <a:pathLst>
                <a:path w="20" h="39">
                  <a:moveTo>
                    <a:pt x="20" y="10"/>
                  </a:moveTo>
                  <a:cubicBezTo>
                    <a:pt x="20" y="4"/>
                    <a:pt x="15" y="0"/>
                    <a:pt x="10" y="0"/>
                  </a:cubicBezTo>
                  <a:cubicBezTo>
                    <a:pt x="5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5" y="39"/>
                    <a:pt x="10" y="39"/>
                  </a:cubicBezTo>
                  <a:cubicBezTo>
                    <a:pt x="15" y="39"/>
                    <a:pt x="20" y="35"/>
                    <a:pt x="20" y="30"/>
                  </a:cubicBezTo>
                  <a:lnTo>
                    <a:pt x="20" y="1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914126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399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81" name="Freeform 17"/>
            <p:cNvSpPr>
              <a:spLocks/>
            </p:cNvSpPr>
            <p:nvPr/>
          </p:nvSpPr>
          <p:spPr bwMode="invGray">
            <a:xfrm>
              <a:off x="928" y="407"/>
              <a:ext cx="39" cy="136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914126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399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82" name="Freeform 18"/>
            <p:cNvSpPr>
              <a:spLocks/>
            </p:cNvSpPr>
            <p:nvPr/>
          </p:nvSpPr>
          <p:spPr bwMode="invGray">
            <a:xfrm>
              <a:off x="1037" y="333"/>
              <a:ext cx="40" cy="249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9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4" y="120"/>
                    <a:pt x="9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914126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399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83" name="Freeform 19"/>
            <p:cNvSpPr>
              <a:spLocks/>
            </p:cNvSpPr>
            <p:nvPr/>
          </p:nvSpPr>
          <p:spPr bwMode="invGray">
            <a:xfrm>
              <a:off x="1145" y="407"/>
              <a:ext cx="39" cy="136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5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914126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399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84" name="Freeform 20"/>
            <p:cNvSpPr>
              <a:spLocks/>
            </p:cNvSpPr>
            <p:nvPr/>
          </p:nvSpPr>
          <p:spPr bwMode="invGray">
            <a:xfrm>
              <a:off x="1254" y="462"/>
              <a:ext cx="40" cy="81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9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9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9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ctr" defTabSz="914126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399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</p:grpSp>
      <p:sp>
        <p:nvSpPr>
          <p:cNvPr id="38" name="Rectangle 7"/>
          <p:cNvSpPr>
            <a:spLocks noChangeArrowheads="1"/>
          </p:cNvSpPr>
          <p:nvPr userDrawn="1"/>
        </p:nvSpPr>
        <p:spPr bwMode="ltGray">
          <a:xfrm>
            <a:off x="11578314" y="6580413"/>
            <a:ext cx="260429" cy="17525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82103" tIns="41050" rIns="82103" bIns="41050" anchor="b">
            <a:spAutoFit/>
          </a:bodyPr>
          <a:lstStyle/>
          <a:p>
            <a:pPr algn="r" defTabSz="814144">
              <a:lnSpc>
                <a:spcPct val="100000"/>
              </a:lnSpc>
            </a:pPr>
            <a:fld id="{DFCF27A5-1A5B-48D3-A060-2758FFBB1ADD}" type="slidenum">
              <a:rPr lang="en-US" sz="600">
                <a:solidFill>
                  <a:schemeClr val="bg2"/>
                </a:solidFill>
                <a:latin typeface="+mj-lt"/>
              </a:rPr>
              <a:pPr algn="r" defTabSz="814144">
                <a:lnSpc>
                  <a:spcPct val="100000"/>
                </a:lnSpc>
              </a:pPr>
              <a:t>‹#›</a:t>
            </a:fld>
            <a:endParaRPr lang="en-US" sz="60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9" name="Text Placeholder 38"/>
          <p:cNvSpPr>
            <a:spLocks noGrp="1"/>
          </p:cNvSpPr>
          <p:nvPr>
            <p:ph type="body" sz="quarter" idx="10" hasCustomPrompt="1"/>
          </p:nvPr>
        </p:nvSpPr>
        <p:spPr>
          <a:xfrm>
            <a:off x="314326" y="4782761"/>
            <a:ext cx="10814050" cy="384175"/>
          </a:xfrm>
        </p:spPr>
        <p:txBody>
          <a:bodyPr/>
          <a:lstStyle>
            <a:lvl1pPr marL="0" indent="0">
              <a:buFontTx/>
              <a:buNone/>
              <a:defRPr lang="en-US" sz="1799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  <a:lvl2pPr>
              <a:buFontTx/>
              <a:buNone/>
              <a:defRPr lang="en-US" sz="1999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>
              <a:buFontTx/>
              <a:buNone/>
              <a:defRPr lang="en-US" sz="1999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>
              <a:buFontTx/>
              <a:buNone/>
              <a:defRPr lang="en-US" sz="1999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>
              <a:buFontTx/>
              <a:buNone/>
              <a:defRPr lang="en-US" sz="1999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Presenter Title</a:t>
            </a:r>
          </a:p>
        </p:txBody>
      </p:sp>
      <p:sp>
        <p:nvSpPr>
          <p:cNvPr id="41" name="Text Placeholder 40"/>
          <p:cNvSpPr>
            <a:spLocks noGrp="1"/>
          </p:cNvSpPr>
          <p:nvPr>
            <p:ph type="body" sz="quarter" idx="11" hasCustomPrompt="1"/>
          </p:nvPr>
        </p:nvSpPr>
        <p:spPr>
          <a:xfrm>
            <a:off x="314326" y="5273255"/>
            <a:ext cx="10814050" cy="384175"/>
          </a:xfrm>
        </p:spPr>
        <p:txBody>
          <a:bodyPr/>
          <a:lstStyle>
            <a:lvl1pPr marL="0" indent="0">
              <a:buFontTx/>
              <a:buNone/>
              <a:defRPr lang="en-US" sz="14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  <a:lvl2pPr>
              <a:buFontTx/>
              <a:buNone/>
              <a:defRPr lang="en-US" sz="1999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>
              <a:buFontTx/>
              <a:buNone/>
              <a:defRPr lang="en-US" sz="1999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>
              <a:buFontTx/>
              <a:buNone/>
              <a:defRPr lang="en-US" sz="1999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>
              <a:buFontTx/>
              <a:buNone/>
              <a:defRPr lang="en-US" sz="1999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3236533890"/>
      </p:ext>
    </p:extLst>
  </p:cSld>
  <p:clrMapOvr>
    <a:masterClrMapping/>
  </p:clrMapOvr>
  <p:transition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datatracker.ietf.org/doc/draft-thubert-6lo-unicast-lookup/" TargetMode="Externa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7982" y="365126"/>
            <a:ext cx="10512862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7982" y="1825625"/>
            <a:ext cx="10512862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7982" y="6356351"/>
            <a:ext cx="274248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07DFB1-7452-43D9-B4B6-31F1690BBA2B}" type="datetimeFigureOut">
              <a:rPr lang="en-US" smtClean="0"/>
              <a:t>11/3/2021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7549" y="6356351"/>
            <a:ext cx="411372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>
                <a:hlinkClick r:id="rId6"/>
              </a:rPr>
              <a:t>draft-thubert-6lo-unicast-lookup-01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08357" y="6356351"/>
            <a:ext cx="274248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3010D7-F674-4B3B-B724-A97D09AD34BA}" type="slidenum">
              <a:rPr lang="en-US" smtClean="0"/>
              <a:t>‹#›</a:t>
            </a:fld>
            <a:endParaRPr lang="en-US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E494F68D-032D-4ED8-9860-0148F01F9310}"/>
              </a:ext>
            </a:extLst>
          </p:cNvPr>
          <p:cNvSpPr txBox="1">
            <a:spLocks/>
          </p:cNvSpPr>
          <p:nvPr userDrawn="1"/>
        </p:nvSpPr>
        <p:spPr>
          <a:xfrm>
            <a:off x="837982" y="6358846"/>
            <a:ext cx="274248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6lo – IETF 112</a:t>
            </a:r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A6116254-2CF6-4E9A-B521-1FEEE1920DF0}"/>
              </a:ext>
            </a:extLst>
          </p:cNvPr>
          <p:cNvSpPr txBox="1">
            <a:spLocks/>
          </p:cNvSpPr>
          <p:nvPr userDrawn="1"/>
        </p:nvSpPr>
        <p:spPr>
          <a:xfrm>
            <a:off x="8602911" y="6356348"/>
            <a:ext cx="274248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73010D7-F674-4B3B-B724-A97D09AD34B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4">
            <a:extLst>
              <a:ext uri="{FF2B5EF4-FFF2-40B4-BE49-F238E27FC236}">
                <a16:creationId xmlns:a16="http://schemas.microsoft.com/office/drawing/2014/main" id="{D62ECCE1-A9DF-44E5-A9DA-82B7575CB905}"/>
              </a:ext>
            </a:extLst>
          </p:cNvPr>
          <p:cNvSpPr txBox="1">
            <a:spLocks/>
          </p:cNvSpPr>
          <p:nvPr userDrawn="1"/>
        </p:nvSpPr>
        <p:spPr>
          <a:xfrm>
            <a:off x="4037549" y="6356351"/>
            <a:ext cx="411372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>
                <a:hlinkClick r:id="rId6"/>
              </a:rPr>
              <a:t>draft-thubert-6lo-unicast-lookup-01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22768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39" r:id="rId1"/>
    <p:sldLayoutId id="2147484144" r:id="rId2"/>
    <p:sldLayoutId id="2147484149" r:id="rId3"/>
    <p:sldLayoutId id="2147484152" r:id="rId4"/>
  </p:sldLayoutIdLst>
  <p:txStyles>
    <p:titleStyle>
      <a:lvl1pPr algn="l" defTabSz="914126" rtl="0" eaLnBrk="1" latinLnBrk="0" hangingPunct="1">
        <a:lnSpc>
          <a:spcPct val="90000"/>
        </a:lnSpc>
        <a:spcBef>
          <a:spcPct val="0"/>
        </a:spcBef>
        <a:buNone/>
        <a:defRPr sz="439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31" indent="-228531" algn="l" defTabSz="914126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799" kern="1200">
          <a:solidFill>
            <a:schemeClr val="tx1"/>
          </a:solidFill>
          <a:latin typeface="+mn-lt"/>
          <a:ea typeface="+mn-ea"/>
          <a:cs typeface="+mn-cs"/>
        </a:defRPr>
      </a:lvl1pPr>
      <a:lvl2pPr marL="685594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399" kern="1200">
          <a:solidFill>
            <a:schemeClr val="tx1"/>
          </a:solidFill>
          <a:latin typeface="+mn-lt"/>
          <a:ea typeface="+mn-ea"/>
          <a:cs typeface="+mn-cs"/>
        </a:defRPr>
      </a:lvl2pPr>
      <a:lvl3pPr marL="1142657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999" kern="1200">
          <a:solidFill>
            <a:schemeClr val="tx1"/>
          </a:solidFill>
          <a:latin typeface="+mn-lt"/>
          <a:ea typeface="+mn-ea"/>
          <a:cs typeface="+mn-cs"/>
        </a:defRPr>
      </a:lvl3pPr>
      <a:lvl4pPr marL="1599720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4pPr>
      <a:lvl5pPr marL="2056783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5pPr>
      <a:lvl6pPr marL="2513846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970908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427971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885034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1pPr>
      <a:lvl2pPr marL="457063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2pPr>
      <a:lvl3pPr marL="914126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3pPr>
      <a:lvl4pPr marL="1371189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4pPr>
      <a:lvl5pPr marL="1828251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5pPr>
      <a:lvl6pPr marL="2285314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742377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199440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656503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s://datatracker.ietf.org/doc/html/draft-ietf-6lo-multicast-registration" TargetMode="External"/><Relationship Id="rId3" Type="http://schemas.openxmlformats.org/officeDocument/2006/relationships/hyperlink" Target="https://www.rfc-editor.org/info/rfc6775" TargetMode="External"/><Relationship Id="rId7" Type="http://schemas.openxmlformats.org/officeDocument/2006/relationships/hyperlink" Target="https://datatracker.ietf.org/doc/html/draft-thubert-6lo-unicast-lookup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6" Type="http://schemas.openxmlformats.org/officeDocument/2006/relationships/hyperlink" Target="https://www.rfc-editor.org/info/rfc8929" TargetMode="External"/><Relationship Id="rId5" Type="http://schemas.openxmlformats.org/officeDocument/2006/relationships/hyperlink" Target="https://www.rfc-editor.org/info/rfc8028" TargetMode="External"/><Relationship Id="rId4" Type="http://schemas.openxmlformats.org/officeDocument/2006/relationships/hyperlink" Target="https://www.rfc-editor.org/info/rfc8505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datatracker.ietf.org/doc/html/draft-thubert-6lo-unicast-lookup" TargetMode="Externa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s://datatracker.ietf.org/doc/html/draft-ietf-6lo-multicast-registration" TargetMode="Externa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333333">
                <a:alpha val="0"/>
                <a:lumMod val="0"/>
                <a:lumOff val="100000"/>
              </a:srgb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27181" y="1615005"/>
            <a:ext cx="10029714" cy="2513024"/>
          </a:xfrm>
        </p:spPr>
        <p:txBody>
          <a:bodyPr>
            <a:normAutofit/>
          </a:bodyPr>
          <a:lstStyle/>
          <a:p>
            <a:pPr lvl="0" algn="ctr" eaLnBrk="0" fontAlgn="base" hangingPunct="0">
              <a:lnSpc>
                <a:spcPct val="100000"/>
              </a:lnSpc>
              <a:spcAft>
                <a:spcPct val="0"/>
              </a:spcAft>
            </a:pPr>
            <a:r>
              <a:rPr lang="en-US" sz="5400" dirty="0">
                <a:solidFill>
                  <a:srgbClr val="333333"/>
                </a:solidFill>
              </a:rPr>
              <a:t>Neighbor Discovery Unicast Lookup</a:t>
            </a:r>
            <a:endParaRPr sz="1600" i="1" spc="0" dirty="0">
              <a:solidFill>
                <a:srgbClr val="333333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82713" y="4923137"/>
            <a:ext cx="9307444" cy="421293"/>
          </a:xfrm>
        </p:spPr>
        <p:txBody>
          <a:bodyPr/>
          <a:lstStyle/>
          <a:p>
            <a:r>
              <a:rPr lang="en-US" dirty="0">
                <a:solidFill>
                  <a:srgbClr val="4B4B4B"/>
                </a:solidFill>
              </a:rPr>
              <a:t>Pascal Thubert</a:t>
            </a:r>
          </a:p>
        </p:txBody>
      </p:sp>
      <p:sp>
        <p:nvSpPr>
          <p:cNvPr id="4" name="Rectangle 1"/>
          <p:cNvSpPr>
            <a:spLocks noGrp="1" noChangeArrowheads="1"/>
          </p:cNvSpPr>
          <p:nvPr>
            <p:ph type="body" sz="quarter" idx="10"/>
          </p:nvPr>
        </p:nvSpPr>
        <p:spPr bwMode="auto">
          <a:xfrm>
            <a:off x="531532" y="4494411"/>
            <a:ext cx="10790545" cy="6155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</a:pPr>
            <a:r>
              <a:rPr lang="en-US" altLang="en-US" sz="1600" dirty="0">
                <a:solidFill>
                  <a:srgbClr val="000000"/>
                </a:solidFill>
                <a:latin typeface="Arial" panose="020B0604020202020204" pitchFamily="34" charset="0"/>
              </a:rPr>
              <a:t>draft-thubert-6lo-unicast-lookup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Text Placeholder 3"/>
          <p:cNvSpPr txBox="1">
            <a:spLocks/>
          </p:cNvSpPr>
          <p:nvPr/>
        </p:nvSpPr>
        <p:spPr>
          <a:xfrm>
            <a:off x="314325" y="5471578"/>
            <a:ext cx="1805420" cy="38417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chemeClr val="tx2"/>
              </a:buClr>
              <a:buSzPct val="90000"/>
              <a:buFontTx/>
              <a:buNone/>
              <a:tabLst/>
              <a:defRPr lang="en-US" sz="18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  <a:lvl2pPr marL="406400" indent="0" algn="l" defTabSz="914400" rtl="0" eaLnBrk="1" latinLnBrk="0" hangingPunct="1">
              <a:lnSpc>
                <a:spcPct val="95000"/>
              </a:lnSpc>
              <a:spcBef>
                <a:spcPts val="840"/>
              </a:spcBef>
              <a:buClr>
                <a:schemeClr val="tx2"/>
              </a:buClr>
              <a:buFontTx/>
              <a:buNone/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 marL="571500" indent="-1588" algn="l" defTabSz="914400" rtl="0" eaLnBrk="1" latinLnBrk="0" hangingPunct="1">
              <a:lnSpc>
                <a:spcPct val="95000"/>
              </a:lnSpc>
              <a:spcBef>
                <a:spcPts val="840"/>
              </a:spcBef>
              <a:buFontTx/>
              <a:buNone/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 marL="688975" indent="0" algn="l" defTabSz="914400" rtl="0" eaLnBrk="1" latinLnBrk="0" hangingPunct="1">
              <a:lnSpc>
                <a:spcPct val="95000"/>
              </a:lnSpc>
              <a:spcBef>
                <a:spcPts val="840"/>
              </a:spcBef>
              <a:buFontTx/>
              <a:buNone/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 marL="801688" indent="0" algn="l" defTabSz="914400" rtl="0" eaLnBrk="1" latinLnBrk="0" hangingPunct="1">
              <a:lnSpc>
                <a:spcPct val="95000"/>
              </a:lnSpc>
              <a:spcBef>
                <a:spcPts val="840"/>
              </a:spcBef>
              <a:buFontTx/>
              <a:buNone/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rgbClr val="4B4B4B"/>
                </a:solidFill>
              </a:rPr>
              <a:t>IETF 112</a:t>
            </a:r>
          </a:p>
        </p:txBody>
      </p:sp>
      <p:sp>
        <p:nvSpPr>
          <p:cNvPr id="9" name="Text Placeholder 4"/>
          <p:cNvSpPr txBox="1">
            <a:spLocks/>
          </p:cNvSpPr>
          <p:nvPr/>
        </p:nvSpPr>
        <p:spPr>
          <a:xfrm>
            <a:off x="315095" y="6007544"/>
            <a:ext cx="10814050" cy="38417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chemeClr val="tx2"/>
              </a:buClr>
              <a:buSzPct val="90000"/>
              <a:buFontTx/>
              <a:buNone/>
              <a:tabLst/>
              <a:defRPr lang="en-US" sz="14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  <a:lvl2pPr marL="406400" indent="0" algn="l" defTabSz="914400" rtl="0" eaLnBrk="1" latinLnBrk="0" hangingPunct="1">
              <a:lnSpc>
                <a:spcPct val="95000"/>
              </a:lnSpc>
              <a:spcBef>
                <a:spcPts val="840"/>
              </a:spcBef>
              <a:buClr>
                <a:schemeClr val="tx2"/>
              </a:buClr>
              <a:buFontTx/>
              <a:buNone/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 marL="571500" indent="-1588" algn="l" defTabSz="914400" rtl="0" eaLnBrk="1" latinLnBrk="0" hangingPunct="1">
              <a:lnSpc>
                <a:spcPct val="95000"/>
              </a:lnSpc>
              <a:spcBef>
                <a:spcPts val="840"/>
              </a:spcBef>
              <a:buFontTx/>
              <a:buNone/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 marL="688975" indent="0" algn="l" defTabSz="914400" rtl="0" eaLnBrk="1" latinLnBrk="0" hangingPunct="1">
              <a:lnSpc>
                <a:spcPct val="95000"/>
              </a:lnSpc>
              <a:spcBef>
                <a:spcPts val="840"/>
              </a:spcBef>
              <a:buFontTx/>
              <a:buNone/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 marL="801688" indent="0" algn="l" defTabSz="914400" rtl="0" eaLnBrk="1" latinLnBrk="0" hangingPunct="1">
              <a:lnSpc>
                <a:spcPct val="95000"/>
              </a:lnSpc>
              <a:spcBef>
                <a:spcPts val="840"/>
              </a:spcBef>
              <a:buFontTx/>
              <a:buNone/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rgbClr val="4B4B4B"/>
                </a:solidFill>
              </a:rPr>
              <a:t>Virtual</a:t>
            </a:r>
          </a:p>
        </p:txBody>
      </p:sp>
    </p:spTree>
    <p:extLst>
      <p:ext uri="{BB962C8B-B14F-4D97-AF65-F5344CB8AC3E}">
        <p14:creationId xmlns:p14="http://schemas.microsoft.com/office/powerpoint/2010/main" val="2036220506"/>
      </p:ext>
    </p:extLst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301" y="147767"/>
            <a:ext cx="11913056" cy="837982"/>
          </a:xfrm>
        </p:spPr>
        <p:txBody>
          <a:bodyPr>
            <a:normAutofit/>
          </a:bodyPr>
          <a:lstStyle/>
          <a:p>
            <a:r>
              <a:rPr lang="en-US" sz="3999" spc="-10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6LoWPAN ND (IPv6 Stateful Address Autoconfiguration)</a:t>
            </a:r>
            <a:endParaRPr lang="en-US" sz="3999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85026" y="1119677"/>
            <a:ext cx="11769366" cy="4701477"/>
          </a:xfrm>
        </p:spPr>
        <p:txBody>
          <a:bodyPr vert="horz" lIns="68569" tIns="34285" rIns="68569" bIns="34285" rtlCol="0">
            <a:noAutofit/>
          </a:bodyPr>
          <a:lstStyle/>
          <a:p>
            <a:pPr marL="0" lvl="1" indent="0">
              <a:buNone/>
            </a:pPr>
            <a:endParaRPr lang="en-US" altLang="en-US" sz="800" dirty="0"/>
          </a:p>
          <a:p>
            <a:pPr marL="633222" lvl="1" indent="-457063"/>
            <a:r>
              <a:rPr lang="en-US" altLang="en-US" sz="2400" dirty="0">
                <a:hlinkClick r:id="rId3"/>
              </a:rPr>
              <a:t>RFC 6775</a:t>
            </a:r>
            <a:r>
              <a:rPr lang="en-US" altLang="en-US" sz="2400" dirty="0"/>
              <a:t> (original 6LoWPAN ND)</a:t>
            </a:r>
          </a:p>
          <a:p>
            <a:pPr marL="1028391" lvl="4" indent="-457063"/>
            <a:r>
              <a:rPr lang="en-US" altLang="en-US" sz="2000" dirty="0"/>
              <a:t>Defines ARO for registration and DAD operations for stateful AAC</a:t>
            </a:r>
          </a:p>
          <a:p>
            <a:pPr marL="633222" lvl="1" indent="-457063"/>
            <a:r>
              <a:rPr lang="en-US" altLang="en-US" sz="2400" dirty="0">
                <a:hlinkClick r:id="rId4"/>
              </a:rPr>
              <a:t>RFC 8505</a:t>
            </a:r>
            <a:r>
              <a:rPr lang="en-US" altLang="en-US" sz="2400" dirty="0"/>
              <a:t> (extended 6LoWPAN ND)</a:t>
            </a:r>
          </a:p>
          <a:p>
            <a:pPr marL="1028391" lvl="4" indent="-457063"/>
            <a:r>
              <a:rPr lang="en-US" altLang="en-US" sz="2000" dirty="0"/>
              <a:t>Extends ARO, updates the registration procedure</a:t>
            </a:r>
          </a:p>
          <a:p>
            <a:pPr marL="1028391" lvl="4" indent="-457063"/>
            <a:r>
              <a:rPr lang="en-US" altLang="en-US" sz="2000" dirty="0"/>
              <a:t>Allows registering to network services inc. proxy</a:t>
            </a:r>
          </a:p>
          <a:p>
            <a:pPr marL="633222" lvl="1" indent="-457063"/>
            <a:r>
              <a:rPr lang="en-US" altLang="en-US" sz="2400" dirty="0">
                <a:hlinkClick r:id="rId5"/>
              </a:rPr>
              <a:t>RFC 8928</a:t>
            </a:r>
            <a:r>
              <a:rPr lang="en-US" altLang="en-US" sz="2400" dirty="0"/>
              <a:t> (Address Protection for ND)</a:t>
            </a:r>
          </a:p>
          <a:p>
            <a:pPr marL="1028391" lvl="4" indent="-457063"/>
            <a:r>
              <a:rPr lang="en-US" altLang="en-US" sz="2000" dirty="0"/>
              <a:t>Secures ownership and enables SAVI</a:t>
            </a:r>
          </a:p>
          <a:p>
            <a:pPr marL="633222" lvl="1" indent="-457063"/>
            <a:r>
              <a:rPr lang="en-US" altLang="en-US" sz="2400" dirty="0">
                <a:hlinkClick r:id="rId6"/>
              </a:rPr>
              <a:t>RFC 8929</a:t>
            </a:r>
            <a:r>
              <a:rPr lang="en-US" altLang="en-US" sz="2400" dirty="0"/>
              <a:t> (Backbone Router – proxy ND)</a:t>
            </a:r>
          </a:p>
          <a:p>
            <a:pPr marL="1028391" lvl="4" indent="-457063"/>
            <a:r>
              <a:rPr lang="en-US" altLang="en-US" sz="2000" dirty="0"/>
              <a:t>Defines a proxy ND operation. Updates EDAR to transport ND options such as SLLAO.</a:t>
            </a:r>
          </a:p>
          <a:p>
            <a:pPr marL="633222" lvl="1" indent="-457063"/>
            <a:r>
              <a:rPr lang="en-US" altLang="en-US" sz="2400" dirty="0">
                <a:hlinkClick r:id="rId7"/>
              </a:rPr>
              <a:t>draft-thubert-6lo-unicast-lookup</a:t>
            </a:r>
            <a:r>
              <a:rPr lang="en-US" altLang="en-US" sz="2400" dirty="0"/>
              <a:t> (Unicast Address lookup on backbone)</a:t>
            </a:r>
          </a:p>
          <a:p>
            <a:pPr marL="1028391" lvl="4" indent="-457063"/>
            <a:r>
              <a:rPr lang="en-US" altLang="en-US" sz="2000" dirty="0"/>
              <a:t>Allows the 6LBR to respond to lookups and saves broadcasts</a:t>
            </a:r>
          </a:p>
          <a:p>
            <a:pPr marL="633222" lvl="1" indent="-457063"/>
            <a:r>
              <a:rPr lang="en-US" altLang="en-US" sz="2400" dirty="0">
                <a:hlinkClick r:id="rId8"/>
              </a:rPr>
              <a:t>draft-ietf-6lo-multicast-registration</a:t>
            </a:r>
            <a:r>
              <a:rPr lang="en-US" altLang="en-US" sz="2400" dirty="0"/>
              <a:t> (Anycast and Multicast Address Registration)</a:t>
            </a:r>
          </a:p>
          <a:p>
            <a:pPr marL="1028391" lvl="4" indent="-457063"/>
            <a:r>
              <a:rPr lang="en-US" altLang="en-US" sz="2000" dirty="0"/>
              <a:t>Registers anycast and multicast addresses (in addition to unicast per RFC 8505</a:t>
            </a:r>
          </a:p>
          <a:p>
            <a:pPr marL="1028391" lvl="4" indent="-457063"/>
            <a:endParaRPr lang="en-US" altLang="en-US" sz="2000" dirty="0"/>
          </a:p>
          <a:p>
            <a:pPr marL="1028391" lvl="4" indent="-457063"/>
            <a:endParaRPr lang="en-US" altLang="en-US" sz="2000" dirty="0"/>
          </a:p>
          <a:p>
            <a:pPr marL="1028391" lvl="4" indent="-457063"/>
            <a:endParaRPr lang="en-US" altLang="en-US" sz="2400" dirty="0"/>
          </a:p>
          <a:p>
            <a:pPr>
              <a:buFont typeface="Symbol"/>
              <a:buChar char="Þ"/>
            </a:pPr>
            <a:endParaRPr lang="en-US" altLang="en-US" sz="1800" dirty="0"/>
          </a:p>
        </p:txBody>
      </p:sp>
    </p:spTree>
    <p:extLst>
      <p:ext uri="{BB962C8B-B14F-4D97-AF65-F5344CB8AC3E}">
        <p14:creationId xmlns:p14="http://schemas.microsoft.com/office/powerpoint/2010/main" val="26345694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Changes in </a:t>
            </a:r>
            <a:r>
              <a:rPr lang="en-US" altLang="en-US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draft-thubert-6lo-unicast-lookup</a:t>
            </a:r>
            <a:r>
              <a:rPr lang="en-US" altLang="en-US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388253" y="1492808"/>
            <a:ext cx="11577257" cy="4532166"/>
          </a:xfrm>
        </p:spPr>
        <p:txBody>
          <a:bodyPr/>
          <a:lstStyle/>
          <a:p>
            <a:r>
              <a:rPr lang="en-US" sz="3200" dirty="0"/>
              <a:t>Draft published at 6lo in 2019</a:t>
            </a:r>
          </a:p>
          <a:p>
            <a:r>
              <a:rPr lang="en-US" sz="3200" dirty="0"/>
              <a:t>Circulated at 6MAN</a:t>
            </a:r>
          </a:p>
          <a:p>
            <a:r>
              <a:rPr lang="en-US" sz="3200" dirty="0"/>
              <a:t>Failed to raise interest </a:t>
            </a:r>
          </a:p>
          <a:p>
            <a:r>
              <a:rPr lang="en-US" sz="3200" dirty="0"/>
              <a:t>Note that this is not maintenance but new feature</a:t>
            </a:r>
          </a:p>
          <a:p>
            <a:r>
              <a:rPr lang="en-US" sz="3200" dirty="0"/>
              <a:t>Republished as 01 at 6lo</a:t>
            </a:r>
          </a:p>
          <a:p>
            <a:r>
              <a:rPr lang="en-US" sz="3200" dirty="0"/>
              <a:t>Suggestion to work it out here since we did all the work so far.</a:t>
            </a:r>
          </a:p>
          <a:p>
            <a:endParaRPr lang="en-US" sz="2800" dirty="0"/>
          </a:p>
          <a:p>
            <a:pPr lvl="1">
              <a:buFont typeface="Symbol" panose="05050102010706020507" pitchFamily="18" charset="2"/>
              <a:buChar char="Þ"/>
            </a:pP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64929126"/>
      </p:ext>
    </p:extLst>
  </p:cSld>
  <p:clrMapOvr>
    <a:masterClrMapping/>
  </p:clrMapOvr>
  <p:transition>
    <p:wipe dir="r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4383" y="223224"/>
            <a:ext cx="11438251" cy="838200"/>
          </a:xfrm>
        </p:spPr>
        <p:txBody>
          <a:bodyPr/>
          <a:lstStyle/>
          <a:p>
            <a:r>
              <a:rPr lang="en-US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Draft operation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306191" y="1061424"/>
            <a:ext cx="7633607" cy="5215177"/>
          </a:xfrm>
        </p:spPr>
        <p:txBody>
          <a:bodyPr/>
          <a:lstStyle/>
          <a:p>
            <a:r>
              <a:rPr lang="en-US" sz="2800" dirty="0"/>
              <a:t>EDAR is extended by RFC 8929 to transport SLLA </a:t>
            </a:r>
          </a:p>
          <a:p>
            <a:r>
              <a:rPr lang="en-US" sz="2800" dirty="0"/>
              <a:t>An abstract 6LBR is placed on backbone </a:t>
            </a:r>
          </a:p>
          <a:p>
            <a:pPr lvl="1"/>
            <a:r>
              <a:rPr lang="en-US" sz="2400" dirty="0"/>
              <a:t>Maintains registration for unicast and anycast IPv6@</a:t>
            </a:r>
          </a:p>
          <a:p>
            <a:pPr lvl="1"/>
            <a:r>
              <a:rPr lang="en-US" sz="2400" dirty="0"/>
              <a:t>Contains ROVR and LLA(s) associated with IPv6@</a:t>
            </a:r>
          </a:p>
          <a:p>
            <a:pPr lvl="1"/>
            <a:r>
              <a:rPr lang="en-US" sz="2400" dirty="0"/>
              <a:t>learns SLLA from NS(EARO) and EDAR</a:t>
            </a:r>
          </a:p>
          <a:p>
            <a:pPr lvl="1"/>
            <a:r>
              <a:rPr lang="en-US" sz="2400" dirty="0"/>
              <a:t>Answers DAD requests (EDAR/EDAC)</a:t>
            </a:r>
          </a:p>
          <a:p>
            <a:pPr lvl="1"/>
            <a:r>
              <a:rPr lang="en-US" sz="2400" dirty="0"/>
              <a:t>New: Provides unicast Address Mapping services</a:t>
            </a:r>
          </a:p>
          <a:p>
            <a:r>
              <a:rPr lang="en-US" sz="2800" dirty="0"/>
              <a:t>New Address Mapping messages</a:t>
            </a:r>
          </a:p>
          <a:p>
            <a:pPr lvl="1"/>
            <a:r>
              <a:rPr lang="en-US" sz="2800" dirty="0"/>
              <a:t> </a:t>
            </a:r>
            <a:r>
              <a:rPr lang="en-US" sz="2400" dirty="0"/>
              <a:t>can have scope &gt; link for off-link query</a:t>
            </a:r>
          </a:p>
          <a:p>
            <a:pPr lvl="1"/>
            <a:r>
              <a:rPr lang="en-US" sz="2400" dirty="0"/>
              <a:t> Unicast link-scope NS/NA can also be used</a:t>
            </a:r>
          </a:p>
          <a:p>
            <a:r>
              <a:rPr lang="en-US" sz="2800" dirty="0"/>
              <a:t>New status “not found”</a:t>
            </a:r>
          </a:p>
          <a:p>
            <a:pPr marL="457063" lvl="1" indent="0">
              <a:buNone/>
            </a:pPr>
            <a:endParaRPr lang="en-US" sz="2400" dirty="0"/>
          </a:p>
          <a:p>
            <a:endParaRPr lang="en-US" sz="2800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2E59E22-D2BD-42F2-BA2D-340162DA665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7633"/>
          <a:stretch/>
        </p:blipFill>
        <p:spPr>
          <a:xfrm>
            <a:off x="7070270" y="2711064"/>
            <a:ext cx="4600673" cy="30360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1755897"/>
      </p:ext>
    </p:extLst>
  </p:cSld>
  <p:clrMapOvr>
    <a:masterClrMapping/>
  </p:clrMapOvr>
  <p:transition>
    <p:wipe dir="r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Next steps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36764" y="1513182"/>
            <a:ext cx="11675501" cy="5215177"/>
          </a:xfrm>
        </p:spPr>
        <p:txBody>
          <a:bodyPr/>
          <a:lstStyle/>
          <a:p>
            <a:r>
              <a:rPr lang="fr-FR" sz="2800" dirty="0" err="1"/>
              <a:t>Explain</a:t>
            </a:r>
            <a:r>
              <a:rPr lang="fr-FR" sz="2800" dirty="0"/>
              <a:t> 6LBR </a:t>
            </a:r>
            <a:r>
              <a:rPr lang="fr-FR" sz="2800" dirty="0" err="1"/>
              <a:t>is</a:t>
            </a:r>
            <a:r>
              <a:rPr lang="fr-FR" sz="2800" dirty="0"/>
              <a:t> abstract</a:t>
            </a:r>
          </a:p>
          <a:p>
            <a:pPr lvl="1"/>
            <a:r>
              <a:rPr lang="fr-FR" sz="2400" dirty="0"/>
              <a:t>can </a:t>
            </a:r>
            <a:r>
              <a:rPr lang="fr-FR" sz="2400" dirty="0" err="1"/>
              <a:t>be</a:t>
            </a:r>
            <a:r>
              <a:rPr lang="fr-FR" sz="2400" dirty="0"/>
              <a:t> a </a:t>
            </a:r>
            <a:r>
              <a:rPr lang="fr-FR" sz="2400" dirty="0" err="1"/>
              <a:t>distributed</a:t>
            </a:r>
            <a:r>
              <a:rPr lang="fr-FR" sz="2400" dirty="0"/>
              <a:t> </a:t>
            </a:r>
            <a:r>
              <a:rPr lang="fr-FR" sz="2400" dirty="0" err="1"/>
              <a:t>database</a:t>
            </a:r>
            <a:endParaRPr lang="fr-FR" sz="2400" dirty="0"/>
          </a:p>
          <a:p>
            <a:pPr lvl="1"/>
            <a:r>
              <a:rPr lang="en-US" sz="2400" dirty="0"/>
              <a:t>E.g., draft-</a:t>
            </a:r>
            <a:r>
              <a:rPr lang="en-US" sz="2400" dirty="0" err="1"/>
              <a:t>thubert</a:t>
            </a:r>
            <a:r>
              <a:rPr lang="en-US" sz="2400" dirty="0"/>
              <a:t>-</a:t>
            </a:r>
            <a:r>
              <a:rPr lang="en-US" sz="2400" dirty="0" err="1"/>
              <a:t>bess</a:t>
            </a:r>
            <a:r>
              <a:rPr lang="en-US" sz="2400" dirty="0"/>
              <a:t>-secure-</a:t>
            </a:r>
            <a:r>
              <a:rPr lang="en-US" sz="2400" dirty="0" err="1"/>
              <a:t>evpn</a:t>
            </a:r>
            <a:r>
              <a:rPr lang="en-US" sz="2400" dirty="0"/>
              <a:t>-mac-signaling</a:t>
            </a:r>
          </a:p>
          <a:p>
            <a:r>
              <a:rPr lang="fr-FR" sz="2800" dirty="0"/>
              <a:t>Reference </a:t>
            </a:r>
            <a:r>
              <a:rPr lang="en-US" altLang="en-US" sz="2800" dirty="0">
                <a:hlinkClick r:id="rId2"/>
              </a:rPr>
              <a:t>draft-ietf-6lo-multicast-registration</a:t>
            </a:r>
            <a:endParaRPr lang="fr-FR" sz="2800" dirty="0"/>
          </a:p>
          <a:p>
            <a:pPr lvl="1"/>
            <a:r>
              <a:rPr lang="fr-FR" sz="2400" dirty="0"/>
              <a:t>For anycast </a:t>
            </a:r>
            <a:r>
              <a:rPr lang="fr-FR" sz="2400" dirty="0" err="1"/>
              <a:t>address</a:t>
            </a:r>
            <a:r>
              <a:rPr lang="fr-FR" sz="2400" dirty="0"/>
              <a:t> registration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337009757"/>
      </p:ext>
    </p:extLst>
  </p:cSld>
  <p:clrMapOvr>
    <a:masterClrMapping/>
  </p:clrMapOvr>
  <p:transition>
    <p:wipe dir="r"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Cisco Arial 16x9 template</Template>
  <TotalTime>12665</TotalTime>
  <Words>292</Words>
  <Application>Microsoft Office PowerPoint</Application>
  <PresentationFormat>Custom</PresentationFormat>
  <Paragraphs>48</Paragraphs>
  <Slides>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Arial</vt:lpstr>
      <vt:lpstr>Calibri</vt:lpstr>
      <vt:lpstr>Calibri Light</vt:lpstr>
      <vt:lpstr>Symbol</vt:lpstr>
      <vt:lpstr>Office Theme</vt:lpstr>
      <vt:lpstr>Neighbor Discovery Unicast Lookup</vt:lpstr>
      <vt:lpstr>6LoWPAN ND (IPv6 Stateful Address Autoconfiguration)</vt:lpstr>
      <vt:lpstr>Changes in draft-thubert-6lo-unicast-lookup </vt:lpstr>
      <vt:lpstr>Draft operation</vt:lpstr>
      <vt:lpstr>Next steps</vt:lpstr>
    </vt:vector>
  </TitlesOfParts>
  <Company>Cisco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 Slide Must Match Session Title</dc:title>
  <dc:creator>Pascal Thubert;JP Vasseur (jvasseur)</dc:creator>
  <cp:keywords>Deterministic Wireless</cp:keywords>
  <cp:lastModifiedBy>Pascal Thubert (pthubert)</cp:lastModifiedBy>
  <cp:revision>1117</cp:revision>
  <dcterms:created xsi:type="dcterms:W3CDTF">2012-09-20T00:45:54Z</dcterms:created>
  <dcterms:modified xsi:type="dcterms:W3CDTF">2021-11-03T16:39:25Z</dcterms:modified>
</cp:coreProperties>
</file>