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308" r:id="rId3"/>
    <p:sldId id="31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E"/>
    <a:srgbClr val="00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7"/>
    <p:restoredTop sz="94662"/>
  </p:normalViewPr>
  <p:slideViewPr>
    <p:cSldViewPr snapToGrid="0" snapToObjects="1">
      <p:cViewPr varScale="1">
        <p:scale>
          <a:sx n="119" d="100"/>
          <a:sy n="119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3T15:34:05.065" idx="1">
    <p:pos x="7585" y="-549"/>
    <p:text/>
    <p:extLst>
      <p:ext uri="{C676402C-5697-4E1C-873F-D02D1690AC5C}">
        <p15:threadingInfo xmlns:p15="http://schemas.microsoft.com/office/powerpoint/2012/main" timeZoneBias="420"/>
      </p:ext>
    </p:extLst>
  </p:cm>
  <p:cm authorId="2" dt="2018-03-13T15:35:15.872" idx="1">
    <p:pos x="10" y="10"/>
    <p:text>Proposed title when presenting to TCPM - make it sound not revolutionary, but evolutionary within possible scope of TCPM work.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593C4-F5BC-074D-A7AF-928810FA959F}" type="datetimeFigureOut">
              <a:rPr lang="en-US" smtClean="0"/>
              <a:t>11/9/21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44FE4-42E0-FE48-96AA-BE38A3B361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7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1D57-88C7-3443-A22B-87EA891D9CE8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8044" y="6384636"/>
            <a:ext cx="661555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0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135" y="0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922A-6773-234B-90E6-7D6F11D452BC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4336-4635-7243-8AD0-689BADD9D765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DB5AD-C6CE-4B47-A1AE-E5C9882CCD59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0" y="7937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0390" y="6384636"/>
            <a:ext cx="599209" cy="365125"/>
          </a:xfrm>
        </p:spPr>
        <p:txBody>
          <a:bodyPr/>
          <a:lstStyle>
            <a:lvl1pPr algn="r"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9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8AAA-AF49-2E4B-8ADF-0F2856594083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5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4276-1112-D14E-8E91-3AB788B84380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5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E16-2884-F543-906B-DFEE95435AFC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3195-32E5-614E-A11E-698005A57F01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3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CDC2-57EB-E74A-A5FA-40E51F42CF10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54E4-34E2-6740-A84F-738D18537B56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18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145A-039E-6B42-ACD6-CD38F1BC55F8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54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854A-A1EF-3549-AA1A-37AED7C2E841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CAUCHIE@bouyguestelecom.fr)" TargetMode="External"/><Relationship Id="rId2" Type="http://schemas.openxmlformats.org/officeDocument/2006/relationships/hyperlink" Target="mailto:tte@cs.fau.de)" TargetMode="Externa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hyperlink" Target="mailto:menth@uni-tuebingen.d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9425"/>
            <a:ext cx="9144000" cy="2673055"/>
          </a:xfrm>
        </p:spPr>
        <p:txBody>
          <a:bodyPr>
            <a:normAutofit/>
          </a:bodyPr>
          <a:lstStyle/>
          <a:p>
            <a:r>
              <a:rPr lang="en-US" dirty="0"/>
              <a:t>BIER-TE-ARCH update</a:t>
            </a:r>
            <a:br>
              <a:rPr lang="en-US" dirty="0"/>
            </a:br>
            <a:r>
              <a:rPr lang="en-US" dirty="0"/>
              <a:t>IETF 112 / BIER-WG</a:t>
            </a:r>
            <a:br>
              <a:rPr lang="en-US" dirty="0"/>
            </a:b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42198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draft-ietf-bier-te-arch-10</a:t>
            </a:r>
          </a:p>
          <a:p>
            <a:r>
              <a:rPr lang="en-US" dirty="0"/>
              <a:t>Toerless Eckert (</a:t>
            </a:r>
            <a:r>
              <a:rPr lang="en-US" dirty="0">
                <a:hlinkClick r:id="rId2"/>
              </a:rPr>
              <a:t>tte@cs.fau.de)</a:t>
            </a:r>
            <a:endParaRPr lang="en-US" dirty="0"/>
          </a:p>
          <a:p>
            <a:r>
              <a:rPr lang="en-US" dirty="0"/>
              <a:t>Gregory Cauchie (</a:t>
            </a:r>
            <a:r>
              <a:rPr lang="en-US" dirty="0">
                <a:hlinkClick r:id="rId3"/>
              </a:rPr>
              <a:t>GCAUCHIE@bouyguestelecom.fr)</a:t>
            </a:r>
            <a:endParaRPr lang="en-US" dirty="0"/>
          </a:p>
          <a:p>
            <a:r>
              <a:rPr lang="en-US" dirty="0"/>
              <a:t>Michael Menth (</a:t>
            </a:r>
            <a:r>
              <a:rPr lang="en-US" dirty="0">
                <a:hlinkClick r:id="rId4"/>
              </a:rPr>
              <a:t>menth@uni-tuebingen.de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8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15" y="202287"/>
            <a:ext cx="10865285" cy="861791"/>
          </a:xfrm>
        </p:spPr>
        <p:txBody>
          <a:bodyPr>
            <a:normAutofit fontScale="90000"/>
          </a:bodyPr>
          <a:lstStyle/>
          <a:p>
            <a:r>
              <a:rPr lang="en-US" dirty="0"/>
              <a:t>Since IETF111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15" y="1226916"/>
            <a:ext cx="11273425" cy="5382228"/>
          </a:xfrm>
        </p:spPr>
        <p:txBody>
          <a:bodyPr>
            <a:normAutofit/>
          </a:bodyPr>
          <a:lstStyle/>
          <a:p>
            <a:r>
              <a:rPr lang="en-US" dirty="0"/>
              <a:t>No draft revision update: At -10 reported on at IETF 111</a:t>
            </a:r>
          </a:p>
          <a:p>
            <a:endParaRPr lang="en-US" dirty="0"/>
          </a:p>
          <a:p>
            <a:r>
              <a:rPr lang="en-US" dirty="0"/>
              <a:t>Complete IESG review since end of August</a:t>
            </a:r>
          </a:p>
          <a:p>
            <a:pPr lvl="1"/>
            <a:r>
              <a:rPr lang="en-US" dirty="0"/>
              <a:t>One DISCUSS easily cleared (typo in pseudocode - thanks)</a:t>
            </a:r>
          </a:p>
          <a:p>
            <a:pPr lvl="1"/>
            <a:r>
              <a:rPr lang="en-US" dirty="0"/>
              <a:t>Long list </a:t>
            </a:r>
            <a:r>
              <a:rPr lang="en-US"/>
              <a:t>of comments </a:t>
            </a:r>
            <a:r>
              <a:rPr lang="en-US" dirty="0"/>
              <a:t>from 8 reviewers</a:t>
            </a:r>
          </a:p>
          <a:p>
            <a:pPr lvl="1"/>
            <a:endParaRPr lang="en-US" dirty="0"/>
          </a:p>
          <a:p>
            <a:r>
              <a:rPr lang="en-US" dirty="0"/>
              <a:t>Unexpected busy September/October with conflicts</a:t>
            </a:r>
          </a:p>
          <a:p>
            <a:pPr lvl="1"/>
            <a:r>
              <a:rPr lang="en-US" dirty="0" err="1"/>
              <a:t>NomCom</a:t>
            </a:r>
            <a:r>
              <a:rPr lang="en-US" dirty="0"/>
              <a:t>, or see also next slot..</a:t>
            </a:r>
          </a:p>
          <a:p>
            <a:pPr lvl="1"/>
            <a:r>
              <a:rPr lang="en-US" dirty="0"/>
              <a:t>Working through comments now</a:t>
            </a:r>
          </a:p>
          <a:p>
            <a:pPr lvl="1"/>
            <a:r>
              <a:rPr lang="en-US" dirty="0"/>
              <a:t>Hope to post -11 soon.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20631</TotalTime>
  <Words>110</Words>
  <Application>Microsoft Macintosh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BIER-TE-ARCH update IETF 112 / BIER-WG </vt:lpstr>
      <vt:lpstr>Since IETF111 </vt:lpstr>
      <vt:lpstr>THE END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184</cp:revision>
  <cp:lastPrinted>2021-07-25T15:03:01Z</cp:lastPrinted>
  <dcterms:created xsi:type="dcterms:W3CDTF">2017-10-31T18:52:32Z</dcterms:created>
  <dcterms:modified xsi:type="dcterms:W3CDTF">2021-11-10T03:28:56Z</dcterms:modified>
</cp:coreProperties>
</file>